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64" r:id="rId5"/>
    <p:sldId id="265" r:id="rId6"/>
    <p:sldId id="272" r:id="rId7"/>
    <p:sldId id="258" r:id="rId8"/>
    <p:sldId id="259" r:id="rId9"/>
    <p:sldId id="274" r:id="rId10"/>
    <p:sldId id="260" r:id="rId11"/>
    <p:sldId id="261" r:id="rId12"/>
    <p:sldId id="268" r:id="rId13"/>
    <p:sldId id="270" r:id="rId14"/>
    <p:sldId id="271"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29210-4B7C-9C1F-3665-08D40CDC8BB9}" v="18" dt="2023-04-26T15:49:39.486"/>
    <p1510:client id="{33561034-BA5D-FFD5-9395-17895EC168F8}" v="1273" dt="2023-04-11T15:28:35.068"/>
    <p1510:client id="{5C4A3724-DD50-029F-798C-D242CD68F8FC}" v="30" dt="2023-04-13T20:02:34.959"/>
    <p1510:client id="{8E4DB582-13D0-25DE-DB6C-056ACEAB36C6}" v="51" dt="2023-04-11T14:06:18.537"/>
    <p1510:client id="{B0C35ECC-4CB8-C3D0-6EB0-495E99B23C0D}" v="204" dt="2023-04-13T20:20:25.568"/>
    <p1510:client id="{C5F9341F-C5FF-4072-81A9-68CD13767286}" v="104" dt="2023-03-27T13:13:10.780"/>
    <p1510:client id="{D5A9532E-5B21-CB6A-C15E-E92757CC48B3}" v="347" dt="2023-04-11T15:39:31.326"/>
    <p1510:client id="{D72DEFD8-E3E7-6DF4-AAC8-BA7E2A17A39E}" v="8" dt="2023-04-13T16:55:52.189"/>
    <p1510:client id="{E047127F-6A37-3574-C753-BA19CA1D3DFB}" v="398" dt="2023-04-12T14:42:57.177"/>
    <p1510:client id="{F26F6863-4A38-152C-E86E-B6A0847B5A03}" v="1012" dt="2023-04-12T17:10:27.2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schert, Kate" userId="S::boschertk1@wpunj.edu::49f2c282-c554-42d6-99c0-a47762325d21" providerId="AD" clId="Web-{C5F9341F-C5FF-4072-81A9-68CD13767286}"/>
    <pc:docChg chg="addSld modSld">
      <pc:chgData name="Boschert, Kate" userId="S::boschertk1@wpunj.edu::49f2c282-c554-42d6-99c0-a47762325d21" providerId="AD" clId="Web-{C5F9341F-C5FF-4072-81A9-68CD13767286}" dt="2023-03-27T13:13:08.811" v="99" actId="20577"/>
      <pc:docMkLst>
        <pc:docMk/>
      </pc:docMkLst>
      <pc:sldChg chg="modSp">
        <pc:chgData name="Boschert, Kate" userId="S::boschertk1@wpunj.edu::49f2c282-c554-42d6-99c0-a47762325d21" providerId="AD" clId="Web-{C5F9341F-C5FF-4072-81A9-68CD13767286}" dt="2023-03-27T13:13:08.811" v="99" actId="20577"/>
        <pc:sldMkLst>
          <pc:docMk/>
          <pc:sldMk cId="109857222" sldId="256"/>
        </pc:sldMkLst>
        <pc:spChg chg="mod">
          <ac:chgData name="Boschert, Kate" userId="S::boschertk1@wpunj.edu::49f2c282-c554-42d6-99c0-a47762325d21" providerId="AD" clId="Web-{C5F9341F-C5FF-4072-81A9-68CD13767286}" dt="2023-03-27T13:13:02.232" v="95" actId="20577"/>
          <ac:spMkLst>
            <pc:docMk/>
            <pc:sldMk cId="109857222" sldId="256"/>
            <ac:spMk id="2" creationId="{00000000-0000-0000-0000-000000000000}"/>
          </ac:spMkLst>
        </pc:spChg>
        <pc:spChg chg="mod">
          <ac:chgData name="Boschert, Kate" userId="S::boschertk1@wpunj.edu::49f2c282-c554-42d6-99c0-a47762325d21" providerId="AD" clId="Web-{C5F9341F-C5FF-4072-81A9-68CD13767286}" dt="2023-03-27T13:13:08.811" v="99" actId="20577"/>
          <ac:spMkLst>
            <pc:docMk/>
            <pc:sldMk cId="109857222" sldId="256"/>
            <ac:spMk id="3" creationId="{00000000-0000-0000-0000-000000000000}"/>
          </ac:spMkLst>
        </pc:spChg>
      </pc:sldChg>
      <pc:sldChg chg="modSp new">
        <pc:chgData name="Boschert, Kate" userId="S::boschertk1@wpunj.edu::49f2c282-c554-42d6-99c0-a47762325d21" providerId="AD" clId="Web-{C5F9341F-C5FF-4072-81A9-68CD13767286}" dt="2023-03-27T13:12:03.762" v="84" actId="20577"/>
        <pc:sldMkLst>
          <pc:docMk/>
          <pc:sldMk cId="3874361471" sldId="257"/>
        </pc:sldMkLst>
        <pc:spChg chg="mod">
          <ac:chgData name="Boschert, Kate" userId="S::boschertk1@wpunj.edu::49f2c282-c554-42d6-99c0-a47762325d21" providerId="AD" clId="Web-{C5F9341F-C5FF-4072-81A9-68CD13767286}" dt="2023-03-27T13:02:53.279" v="4" actId="20577"/>
          <ac:spMkLst>
            <pc:docMk/>
            <pc:sldMk cId="3874361471" sldId="257"/>
            <ac:spMk id="2" creationId="{B69A306F-0127-386D-0DAA-439F55F21AE0}"/>
          </ac:spMkLst>
        </pc:spChg>
        <pc:spChg chg="mod">
          <ac:chgData name="Boschert, Kate" userId="S::boschertk1@wpunj.edu::49f2c282-c554-42d6-99c0-a47762325d21" providerId="AD" clId="Web-{C5F9341F-C5FF-4072-81A9-68CD13767286}" dt="2023-03-27T13:12:03.762" v="84" actId="20577"/>
          <ac:spMkLst>
            <pc:docMk/>
            <pc:sldMk cId="3874361471" sldId="257"/>
            <ac:spMk id="3" creationId="{95827790-A550-7C6C-17C8-6FA7CC70CD32}"/>
          </ac:spMkLst>
        </pc:spChg>
      </pc:sldChg>
    </pc:docChg>
  </pc:docChgLst>
  <pc:docChgLst>
    <pc:chgData name="Boschert, Kate" userId="S::boschertk1@wpunj.edu::49f2c282-c554-42d6-99c0-a47762325d21" providerId="AD" clId="Web-{5C4A3724-DD50-029F-798C-D242CD68F8FC}"/>
    <pc:docChg chg="modSld">
      <pc:chgData name="Boschert, Kate" userId="S::boschertk1@wpunj.edu::49f2c282-c554-42d6-99c0-a47762325d21" providerId="AD" clId="Web-{5C4A3724-DD50-029F-798C-D242CD68F8FC}" dt="2023-04-13T20:02:28.600" v="27"/>
      <pc:docMkLst>
        <pc:docMk/>
      </pc:docMkLst>
      <pc:sldChg chg="modSp">
        <pc:chgData name="Boschert, Kate" userId="S::boschertk1@wpunj.edu::49f2c282-c554-42d6-99c0-a47762325d21" providerId="AD" clId="Web-{5C4A3724-DD50-029F-798C-D242CD68F8FC}" dt="2023-04-13T20:02:28.600" v="27"/>
        <pc:sldMkLst>
          <pc:docMk/>
          <pc:sldMk cId="1651231475" sldId="268"/>
        </pc:sldMkLst>
        <pc:graphicFrameChg chg="mod modGraphic">
          <ac:chgData name="Boschert, Kate" userId="S::boschertk1@wpunj.edu::49f2c282-c554-42d6-99c0-a47762325d21" providerId="AD" clId="Web-{5C4A3724-DD50-029F-798C-D242CD68F8FC}" dt="2023-04-13T20:02:28.600" v="27"/>
          <ac:graphicFrameMkLst>
            <pc:docMk/>
            <pc:sldMk cId="1651231475" sldId="268"/>
            <ac:graphicFrameMk id="3" creationId="{D68BC265-D8D9-F029-7F49-2CBC458AF17E}"/>
          </ac:graphicFrameMkLst>
        </pc:graphicFrameChg>
      </pc:sldChg>
    </pc:docChg>
  </pc:docChgLst>
  <pc:docChgLst>
    <pc:chgData name="Boschert, Kate" userId="S::boschertk1@wpunj.edu::49f2c282-c554-42d6-99c0-a47762325d21" providerId="AD" clId="Web-{33561034-BA5D-FFD5-9395-17895EC168F8}"/>
    <pc:docChg chg="addSld delSld modSld sldOrd">
      <pc:chgData name="Boschert, Kate" userId="S::boschertk1@wpunj.edu::49f2c282-c554-42d6-99c0-a47762325d21" providerId="AD" clId="Web-{33561034-BA5D-FFD5-9395-17895EC168F8}" dt="2023-04-11T15:28:35.068" v="1258" actId="20577"/>
      <pc:docMkLst>
        <pc:docMk/>
      </pc:docMkLst>
      <pc:sldChg chg="modSp">
        <pc:chgData name="Boschert, Kate" userId="S::boschertk1@wpunj.edu::49f2c282-c554-42d6-99c0-a47762325d21" providerId="AD" clId="Web-{33561034-BA5D-FFD5-9395-17895EC168F8}" dt="2023-04-11T15:26:37.532" v="1237" actId="20577"/>
        <pc:sldMkLst>
          <pc:docMk/>
          <pc:sldMk cId="109857222" sldId="256"/>
        </pc:sldMkLst>
        <pc:spChg chg="mod">
          <ac:chgData name="Boschert, Kate" userId="S::boschertk1@wpunj.edu::49f2c282-c554-42d6-99c0-a47762325d21" providerId="AD" clId="Web-{33561034-BA5D-FFD5-9395-17895EC168F8}" dt="2023-04-11T15:26:37.532" v="1237" actId="20577"/>
          <ac:spMkLst>
            <pc:docMk/>
            <pc:sldMk cId="109857222" sldId="256"/>
            <ac:spMk id="3" creationId="{00000000-0000-0000-0000-000000000000}"/>
          </ac:spMkLst>
        </pc:spChg>
      </pc:sldChg>
      <pc:sldChg chg="addSp delSp modSp">
        <pc:chgData name="Boschert, Kate" userId="S::boschertk1@wpunj.edu::49f2c282-c554-42d6-99c0-a47762325d21" providerId="AD" clId="Web-{33561034-BA5D-FFD5-9395-17895EC168F8}" dt="2023-04-11T14:33:32.941" v="219" actId="20577"/>
        <pc:sldMkLst>
          <pc:docMk/>
          <pc:sldMk cId="3618235264" sldId="258"/>
        </pc:sldMkLst>
        <pc:spChg chg="mod">
          <ac:chgData name="Boschert, Kate" userId="S::boschertk1@wpunj.edu::49f2c282-c554-42d6-99c0-a47762325d21" providerId="AD" clId="Web-{33561034-BA5D-FFD5-9395-17895EC168F8}" dt="2023-04-11T14:33:32.941" v="219" actId="20577"/>
          <ac:spMkLst>
            <pc:docMk/>
            <pc:sldMk cId="3618235264" sldId="258"/>
            <ac:spMk id="2" creationId="{5E499712-412A-D2BC-E660-2E7C0F7347B9}"/>
          </ac:spMkLst>
        </pc:spChg>
        <pc:spChg chg="add del">
          <ac:chgData name="Boschert, Kate" userId="S::boschertk1@wpunj.edu::49f2c282-c554-42d6-99c0-a47762325d21" providerId="AD" clId="Web-{33561034-BA5D-FFD5-9395-17895EC168F8}" dt="2023-04-11T14:33:25.534" v="217"/>
          <ac:spMkLst>
            <pc:docMk/>
            <pc:sldMk cId="3618235264" sldId="258"/>
            <ac:spMk id="3" creationId="{3AEDCB33-0B47-688A-96D9-2A85FD08A6F6}"/>
          </ac:spMkLst>
        </pc:spChg>
        <pc:graphicFrameChg chg="add del mod ord modGraphic">
          <ac:chgData name="Boschert, Kate" userId="S::boschertk1@wpunj.edu::49f2c282-c554-42d6-99c0-a47762325d21" providerId="AD" clId="Web-{33561034-BA5D-FFD5-9395-17895EC168F8}" dt="2023-04-11T14:33:25.534" v="217"/>
          <ac:graphicFrameMkLst>
            <pc:docMk/>
            <pc:sldMk cId="3618235264" sldId="258"/>
            <ac:graphicFrameMk id="4" creationId="{485AD455-50F3-81E7-AD0D-969B90790FE1}"/>
          </ac:graphicFrameMkLst>
        </pc:graphicFrameChg>
      </pc:sldChg>
      <pc:sldChg chg="modSp">
        <pc:chgData name="Boschert, Kate" userId="S::boschertk1@wpunj.edu::49f2c282-c554-42d6-99c0-a47762325d21" providerId="AD" clId="Web-{33561034-BA5D-FFD5-9395-17895EC168F8}" dt="2023-04-11T14:07:54.912" v="28" actId="20577"/>
        <pc:sldMkLst>
          <pc:docMk/>
          <pc:sldMk cId="4065118102" sldId="259"/>
        </pc:sldMkLst>
        <pc:spChg chg="mod">
          <ac:chgData name="Boschert, Kate" userId="S::boschertk1@wpunj.edu::49f2c282-c554-42d6-99c0-a47762325d21" providerId="AD" clId="Web-{33561034-BA5D-FFD5-9395-17895EC168F8}" dt="2023-04-11T14:07:54.912" v="28" actId="20577"/>
          <ac:spMkLst>
            <pc:docMk/>
            <pc:sldMk cId="4065118102" sldId="259"/>
            <ac:spMk id="3" creationId="{7130EB57-CEEF-2749-747B-0D7D9BCE3215}"/>
          </ac:spMkLst>
        </pc:spChg>
      </pc:sldChg>
      <pc:sldChg chg="modSp">
        <pc:chgData name="Boschert, Kate" userId="S::boschertk1@wpunj.edu::49f2c282-c554-42d6-99c0-a47762325d21" providerId="AD" clId="Web-{33561034-BA5D-FFD5-9395-17895EC168F8}" dt="2023-04-11T14:32:59.471" v="214" actId="20577"/>
        <pc:sldMkLst>
          <pc:docMk/>
          <pc:sldMk cId="4002202579" sldId="260"/>
        </pc:sldMkLst>
        <pc:spChg chg="mod">
          <ac:chgData name="Boschert, Kate" userId="S::boschertk1@wpunj.edu::49f2c282-c554-42d6-99c0-a47762325d21" providerId="AD" clId="Web-{33561034-BA5D-FFD5-9395-17895EC168F8}" dt="2023-04-11T14:08:12.506" v="33" actId="20577"/>
          <ac:spMkLst>
            <pc:docMk/>
            <pc:sldMk cId="4002202579" sldId="260"/>
            <ac:spMk id="2" creationId="{15DBEA2F-EDBE-7CCA-9734-A21AE10265C6}"/>
          </ac:spMkLst>
        </pc:spChg>
        <pc:spChg chg="mod">
          <ac:chgData name="Boschert, Kate" userId="S::boschertk1@wpunj.edu::49f2c282-c554-42d6-99c0-a47762325d21" providerId="AD" clId="Web-{33561034-BA5D-FFD5-9395-17895EC168F8}" dt="2023-04-11T14:32:59.471" v="214" actId="20577"/>
          <ac:spMkLst>
            <pc:docMk/>
            <pc:sldMk cId="4002202579" sldId="260"/>
            <ac:spMk id="3" creationId="{67F34816-195D-5743-D26D-7DF5F952B8F8}"/>
          </ac:spMkLst>
        </pc:spChg>
      </pc:sldChg>
      <pc:sldChg chg="modSp new ord">
        <pc:chgData name="Boschert, Kate" userId="S::boschertk1@wpunj.edu::49f2c282-c554-42d6-99c0-a47762325d21" providerId="AD" clId="Web-{33561034-BA5D-FFD5-9395-17895EC168F8}" dt="2023-04-11T15:28:35.068" v="1258" actId="20577"/>
        <pc:sldMkLst>
          <pc:docMk/>
          <pc:sldMk cId="3051986393" sldId="261"/>
        </pc:sldMkLst>
        <pc:spChg chg="mod">
          <ac:chgData name="Boschert, Kate" userId="S::boschertk1@wpunj.edu::49f2c282-c554-42d6-99c0-a47762325d21" providerId="AD" clId="Web-{33561034-BA5D-FFD5-9395-17895EC168F8}" dt="2023-04-11T14:34:10.989" v="223" actId="20577"/>
          <ac:spMkLst>
            <pc:docMk/>
            <pc:sldMk cId="3051986393" sldId="261"/>
            <ac:spMk id="2" creationId="{6CAACBF1-48D8-5F40-D6C2-ADBAB2D864A9}"/>
          </ac:spMkLst>
        </pc:spChg>
        <pc:spChg chg="mod">
          <ac:chgData name="Boschert, Kate" userId="S::boschertk1@wpunj.edu::49f2c282-c554-42d6-99c0-a47762325d21" providerId="AD" clId="Web-{33561034-BA5D-FFD5-9395-17895EC168F8}" dt="2023-04-11T15:28:35.068" v="1258" actId="20577"/>
          <ac:spMkLst>
            <pc:docMk/>
            <pc:sldMk cId="3051986393" sldId="261"/>
            <ac:spMk id="3" creationId="{7AE2D779-2ACA-A0D9-865E-C76DE7DBEFA2}"/>
          </ac:spMkLst>
        </pc:spChg>
      </pc:sldChg>
      <pc:sldChg chg="modSp new del">
        <pc:chgData name="Boschert, Kate" userId="S::boschertk1@wpunj.edu::49f2c282-c554-42d6-99c0-a47762325d21" providerId="AD" clId="Web-{33561034-BA5D-FFD5-9395-17895EC168F8}" dt="2023-04-11T14:42:30.318" v="263"/>
        <pc:sldMkLst>
          <pc:docMk/>
          <pc:sldMk cId="2510204184" sldId="262"/>
        </pc:sldMkLst>
        <pc:spChg chg="mod">
          <ac:chgData name="Boschert, Kate" userId="S::boschertk1@wpunj.edu::49f2c282-c554-42d6-99c0-a47762325d21" providerId="AD" clId="Web-{33561034-BA5D-FFD5-9395-17895EC168F8}" dt="2023-04-11T14:34:25.286" v="224" actId="20577"/>
          <ac:spMkLst>
            <pc:docMk/>
            <pc:sldMk cId="2510204184" sldId="262"/>
            <ac:spMk id="2" creationId="{A865B4CE-3D4C-812E-77E1-1C5126D7A853}"/>
          </ac:spMkLst>
        </pc:spChg>
        <pc:spChg chg="mod">
          <ac:chgData name="Boschert, Kate" userId="S::boschertk1@wpunj.edu::49f2c282-c554-42d6-99c0-a47762325d21" providerId="AD" clId="Web-{33561034-BA5D-FFD5-9395-17895EC168F8}" dt="2023-04-11T14:37:16.355" v="243" actId="20577"/>
          <ac:spMkLst>
            <pc:docMk/>
            <pc:sldMk cId="2510204184" sldId="262"/>
            <ac:spMk id="3" creationId="{BDBB0F09-3A5A-E88A-290E-8BE3C871CE2A}"/>
          </ac:spMkLst>
        </pc:spChg>
      </pc:sldChg>
      <pc:sldChg chg="new del">
        <pc:chgData name="Boschert, Kate" userId="S::boschertk1@wpunj.edu::49f2c282-c554-42d6-99c0-a47762325d21" providerId="AD" clId="Web-{33561034-BA5D-FFD5-9395-17895EC168F8}" dt="2023-04-11T14:48:44.471" v="274"/>
        <pc:sldMkLst>
          <pc:docMk/>
          <pc:sldMk cId="2602443524" sldId="263"/>
        </pc:sldMkLst>
      </pc:sldChg>
      <pc:sldChg chg="modSp add">
        <pc:chgData name="Boschert, Kate" userId="S::boschertk1@wpunj.edu::49f2c282-c554-42d6-99c0-a47762325d21" providerId="AD" clId="Web-{33561034-BA5D-FFD5-9395-17895EC168F8}" dt="2023-04-11T14:38:50.608" v="252" actId="14100"/>
        <pc:sldMkLst>
          <pc:docMk/>
          <pc:sldMk cId="3764951443" sldId="264"/>
        </pc:sldMkLst>
        <pc:spChg chg="mod">
          <ac:chgData name="Boschert, Kate" userId="S::boschertk1@wpunj.edu::49f2c282-c554-42d6-99c0-a47762325d21" providerId="AD" clId="Web-{33561034-BA5D-FFD5-9395-17895EC168F8}" dt="2023-04-11T14:38:50.608" v="252" actId="14100"/>
          <ac:spMkLst>
            <pc:docMk/>
            <pc:sldMk cId="3764951443" sldId="264"/>
            <ac:spMk id="3" creationId="{F2F14F94-1D25-66DB-DE4C-7D7BB4D06296}"/>
          </ac:spMkLst>
        </pc:spChg>
      </pc:sldChg>
      <pc:sldChg chg="modSp add ord">
        <pc:chgData name="Boschert, Kate" userId="S::boschertk1@wpunj.edu::49f2c282-c554-42d6-99c0-a47762325d21" providerId="AD" clId="Web-{33561034-BA5D-FFD5-9395-17895EC168F8}" dt="2023-04-11T14:41:35.301" v="262" actId="20577"/>
        <pc:sldMkLst>
          <pc:docMk/>
          <pc:sldMk cId="1701137150" sldId="265"/>
        </pc:sldMkLst>
        <pc:spChg chg="mod">
          <ac:chgData name="Boschert, Kate" userId="S::boschertk1@wpunj.edu::49f2c282-c554-42d6-99c0-a47762325d21" providerId="AD" clId="Web-{33561034-BA5D-FFD5-9395-17895EC168F8}" dt="2023-04-11T14:38:12.185" v="248" actId="20577"/>
          <ac:spMkLst>
            <pc:docMk/>
            <pc:sldMk cId="1701137150" sldId="265"/>
            <ac:spMk id="2" creationId="{E40776A7-7137-CDDC-B7DD-ECD28D7572DB}"/>
          </ac:spMkLst>
        </pc:spChg>
        <pc:spChg chg="mod">
          <ac:chgData name="Boschert, Kate" userId="S::boschertk1@wpunj.edu::49f2c282-c554-42d6-99c0-a47762325d21" providerId="AD" clId="Web-{33561034-BA5D-FFD5-9395-17895EC168F8}" dt="2023-04-11T14:41:35.301" v="262" actId="20577"/>
          <ac:spMkLst>
            <pc:docMk/>
            <pc:sldMk cId="1701137150" sldId="265"/>
            <ac:spMk id="3" creationId="{0CFF7A1C-0786-5C1D-225F-6187716160B7}"/>
          </ac:spMkLst>
        </pc:spChg>
      </pc:sldChg>
      <pc:sldChg chg="add del replId">
        <pc:chgData name="Boschert, Kate" userId="S::boschertk1@wpunj.edu::49f2c282-c554-42d6-99c0-a47762325d21" providerId="AD" clId="Web-{33561034-BA5D-FFD5-9395-17895EC168F8}" dt="2023-04-11T14:48:45.956" v="275"/>
        <pc:sldMkLst>
          <pc:docMk/>
          <pc:sldMk cId="294800041" sldId="266"/>
        </pc:sldMkLst>
      </pc:sldChg>
      <pc:sldChg chg="modSp new del">
        <pc:chgData name="Boschert, Kate" userId="S::boschertk1@wpunj.edu::49f2c282-c554-42d6-99c0-a47762325d21" providerId="AD" clId="Web-{33561034-BA5D-FFD5-9395-17895EC168F8}" dt="2023-04-11T15:25:19.889" v="1191"/>
        <pc:sldMkLst>
          <pc:docMk/>
          <pc:sldMk cId="508415144" sldId="266"/>
        </pc:sldMkLst>
        <pc:spChg chg="mod">
          <ac:chgData name="Boschert, Kate" userId="S::boschertk1@wpunj.edu::49f2c282-c554-42d6-99c0-a47762325d21" providerId="AD" clId="Web-{33561034-BA5D-FFD5-9395-17895EC168F8}" dt="2023-04-11T14:56:30.346" v="542"/>
          <ac:spMkLst>
            <pc:docMk/>
            <pc:sldMk cId="508415144" sldId="266"/>
            <ac:spMk id="2" creationId="{BD5A2667-8B72-19BC-4ABF-C27F97796CE6}"/>
          </ac:spMkLst>
        </pc:spChg>
        <pc:spChg chg="mod">
          <ac:chgData name="Boschert, Kate" userId="S::boschertk1@wpunj.edu::49f2c282-c554-42d6-99c0-a47762325d21" providerId="AD" clId="Web-{33561034-BA5D-FFD5-9395-17895EC168F8}" dt="2023-04-11T14:56:30.206" v="541" actId="20577"/>
          <ac:spMkLst>
            <pc:docMk/>
            <pc:sldMk cId="508415144" sldId="266"/>
            <ac:spMk id="3" creationId="{E15D594C-46D9-6636-68BA-961510F7E067}"/>
          </ac:spMkLst>
        </pc:spChg>
      </pc:sldChg>
      <pc:sldChg chg="new del">
        <pc:chgData name="Boschert, Kate" userId="S::boschertk1@wpunj.edu::49f2c282-c554-42d6-99c0-a47762325d21" providerId="AD" clId="Web-{33561034-BA5D-FFD5-9395-17895EC168F8}" dt="2023-04-11T15:25:24.327" v="1193"/>
        <pc:sldMkLst>
          <pc:docMk/>
          <pc:sldMk cId="100906557" sldId="267"/>
        </pc:sldMkLst>
      </pc:sldChg>
      <pc:sldChg chg="add ord">
        <pc:chgData name="Boschert, Kate" userId="S::boschertk1@wpunj.edu::49f2c282-c554-42d6-99c0-a47762325d21" providerId="AD" clId="Web-{33561034-BA5D-FFD5-9395-17895EC168F8}" dt="2023-04-11T14:57:40.317" v="545"/>
        <pc:sldMkLst>
          <pc:docMk/>
          <pc:sldMk cId="1651231475" sldId="268"/>
        </pc:sldMkLst>
      </pc:sldChg>
      <pc:sldChg chg="addSp delSp modSp new del">
        <pc:chgData name="Boschert, Kate" userId="S::boschertk1@wpunj.edu::49f2c282-c554-42d6-99c0-a47762325d21" providerId="AD" clId="Web-{33561034-BA5D-FFD5-9395-17895EC168F8}" dt="2023-04-11T15:25:22.483" v="1192"/>
        <pc:sldMkLst>
          <pc:docMk/>
          <pc:sldMk cId="1995143051" sldId="269"/>
        </pc:sldMkLst>
        <pc:spChg chg="del">
          <ac:chgData name="Boschert, Kate" userId="S::boschertk1@wpunj.edu::49f2c282-c554-42d6-99c0-a47762325d21" providerId="AD" clId="Web-{33561034-BA5D-FFD5-9395-17895EC168F8}" dt="2023-04-11T15:04:23.565" v="547"/>
          <ac:spMkLst>
            <pc:docMk/>
            <pc:sldMk cId="1995143051" sldId="269"/>
            <ac:spMk id="3" creationId="{BC434B4A-C28C-F83F-6C80-055AAC48DE89}"/>
          </ac:spMkLst>
        </pc:spChg>
        <pc:graphicFrameChg chg="add mod ord modGraphic">
          <ac:chgData name="Boschert, Kate" userId="S::boschertk1@wpunj.edu::49f2c282-c554-42d6-99c0-a47762325d21" providerId="AD" clId="Web-{33561034-BA5D-FFD5-9395-17895EC168F8}" dt="2023-04-11T15:05:08.692" v="560"/>
          <ac:graphicFrameMkLst>
            <pc:docMk/>
            <pc:sldMk cId="1995143051" sldId="269"/>
            <ac:graphicFrameMk id="4" creationId="{EBBEEE19-33B4-1481-654E-1CE5BFA8A70E}"/>
          </ac:graphicFrameMkLst>
        </pc:graphicFrameChg>
      </pc:sldChg>
      <pc:sldChg chg="modSp add replId">
        <pc:chgData name="Boschert, Kate" userId="S::boschertk1@wpunj.edu::49f2c282-c554-42d6-99c0-a47762325d21" providerId="AD" clId="Web-{33561034-BA5D-FFD5-9395-17895EC168F8}" dt="2023-04-11T15:19:21.143" v="878" actId="1076"/>
        <pc:sldMkLst>
          <pc:docMk/>
          <pc:sldMk cId="1042429590" sldId="270"/>
        </pc:sldMkLst>
        <pc:graphicFrameChg chg="mod modGraphic">
          <ac:chgData name="Boschert, Kate" userId="S::boschertk1@wpunj.edu::49f2c282-c554-42d6-99c0-a47762325d21" providerId="AD" clId="Web-{33561034-BA5D-FFD5-9395-17895EC168F8}" dt="2023-04-11T15:19:21.143" v="878" actId="1076"/>
          <ac:graphicFrameMkLst>
            <pc:docMk/>
            <pc:sldMk cId="1042429590" sldId="270"/>
            <ac:graphicFrameMk id="3" creationId="{D68BC265-D8D9-F029-7F49-2CBC458AF17E}"/>
          </ac:graphicFrameMkLst>
        </pc:graphicFrameChg>
      </pc:sldChg>
    </pc:docChg>
  </pc:docChgLst>
  <pc:docChgLst>
    <pc:chgData name="Boschert, Kate" userId="S::boschertk1@wpunj.edu::49f2c282-c554-42d6-99c0-a47762325d21" providerId="AD" clId="Web-{D72DEFD8-E3E7-6DF4-AAC8-BA7E2A17A39E}"/>
    <pc:docChg chg="modSld">
      <pc:chgData name="Boschert, Kate" userId="S::boschertk1@wpunj.edu::49f2c282-c554-42d6-99c0-a47762325d21" providerId="AD" clId="Web-{D72DEFD8-E3E7-6DF4-AAC8-BA7E2A17A39E}" dt="2023-04-13T16:55:52.189" v="7" actId="20577"/>
      <pc:docMkLst>
        <pc:docMk/>
      </pc:docMkLst>
      <pc:sldChg chg="modSp">
        <pc:chgData name="Boschert, Kate" userId="S::boschertk1@wpunj.edu::49f2c282-c554-42d6-99c0-a47762325d21" providerId="AD" clId="Web-{D72DEFD8-E3E7-6DF4-AAC8-BA7E2A17A39E}" dt="2023-04-13T16:55:19.562" v="2" actId="20577"/>
        <pc:sldMkLst>
          <pc:docMk/>
          <pc:sldMk cId="4065118102" sldId="259"/>
        </pc:sldMkLst>
        <pc:spChg chg="mod">
          <ac:chgData name="Boschert, Kate" userId="S::boschertk1@wpunj.edu::49f2c282-c554-42d6-99c0-a47762325d21" providerId="AD" clId="Web-{D72DEFD8-E3E7-6DF4-AAC8-BA7E2A17A39E}" dt="2023-04-13T16:55:19.562" v="2" actId="20577"/>
          <ac:spMkLst>
            <pc:docMk/>
            <pc:sldMk cId="4065118102" sldId="259"/>
            <ac:spMk id="3" creationId="{7130EB57-CEEF-2749-747B-0D7D9BCE3215}"/>
          </ac:spMkLst>
        </pc:spChg>
      </pc:sldChg>
      <pc:sldChg chg="modSp">
        <pc:chgData name="Boschert, Kate" userId="S::boschertk1@wpunj.edu::49f2c282-c554-42d6-99c0-a47762325d21" providerId="AD" clId="Web-{D72DEFD8-E3E7-6DF4-AAC8-BA7E2A17A39E}" dt="2023-04-13T16:55:52.189" v="7" actId="20577"/>
        <pc:sldMkLst>
          <pc:docMk/>
          <pc:sldMk cId="2617677281" sldId="274"/>
        </pc:sldMkLst>
        <pc:spChg chg="mod">
          <ac:chgData name="Boschert, Kate" userId="S::boschertk1@wpunj.edu::49f2c282-c554-42d6-99c0-a47762325d21" providerId="AD" clId="Web-{D72DEFD8-E3E7-6DF4-AAC8-BA7E2A17A39E}" dt="2023-04-13T16:55:52.189" v="7" actId="20577"/>
          <ac:spMkLst>
            <pc:docMk/>
            <pc:sldMk cId="2617677281" sldId="274"/>
            <ac:spMk id="3" creationId="{67F34816-195D-5743-D26D-7DF5F952B8F8}"/>
          </ac:spMkLst>
        </pc:spChg>
      </pc:sldChg>
    </pc:docChg>
  </pc:docChgLst>
  <pc:docChgLst>
    <pc:chgData name="Boschert, Kate" userId="S::boschertk1@wpunj.edu::49f2c282-c554-42d6-99c0-a47762325d21" providerId="AD" clId="Web-{D5A9532E-5B21-CB6A-C15E-E92757CC48B3}"/>
    <pc:docChg chg="addSld modSld sldOrd">
      <pc:chgData name="Boschert, Kate" userId="S::boschertk1@wpunj.edu::49f2c282-c554-42d6-99c0-a47762325d21" providerId="AD" clId="Web-{D5A9532E-5B21-CB6A-C15E-E92757CC48B3}" dt="2023-04-11T15:39:26.967" v="344" actId="20577"/>
      <pc:docMkLst>
        <pc:docMk/>
      </pc:docMkLst>
      <pc:sldChg chg="modSp">
        <pc:chgData name="Boschert, Kate" userId="S::boschertk1@wpunj.edu::49f2c282-c554-42d6-99c0-a47762325d21" providerId="AD" clId="Web-{D5A9532E-5B21-CB6A-C15E-E92757CC48B3}" dt="2023-04-11T15:38:07.042" v="322" actId="20577"/>
        <pc:sldMkLst>
          <pc:docMk/>
          <pc:sldMk cId="3618235264" sldId="258"/>
        </pc:sldMkLst>
        <pc:spChg chg="mod">
          <ac:chgData name="Boschert, Kate" userId="S::boschertk1@wpunj.edu::49f2c282-c554-42d6-99c0-a47762325d21" providerId="AD" clId="Web-{D5A9532E-5B21-CB6A-C15E-E92757CC48B3}" dt="2023-04-11T15:38:07.042" v="322" actId="20577"/>
          <ac:spMkLst>
            <pc:docMk/>
            <pc:sldMk cId="3618235264" sldId="258"/>
            <ac:spMk id="3" creationId="{3AEDCB33-0B47-688A-96D9-2A85FD08A6F6}"/>
          </ac:spMkLst>
        </pc:spChg>
      </pc:sldChg>
      <pc:sldChg chg="modSp">
        <pc:chgData name="Boschert, Kate" userId="S::boschertk1@wpunj.edu::49f2c282-c554-42d6-99c0-a47762325d21" providerId="AD" clId="Web-{D5A9532E-5B21-CB6A-C15E-E92757CC48B3}" dt="2023-04-11T15:39:03.356" v="341" actId="20577"/>
        <pc:sldMkLst>
          <pc:docMk/>
          <pc:sldMk cId="4065118102" sldId="259"/>
        </pc:sldMkLst>
        <pc:spChg chg="mod">
          <ac:chgData name="Boschert, Kate" userId="S::boschertk1@wpunj.edu::49f2c282-c554-42d6-99c0-a47762325d21" providerId="AD" clId="Web-{D5A9532E-5B21-CB6A-C15E-E92757CC48B3}" dt="2023-04-11T15:39:03.356" v="341" actId="20577"/>
          <ac:spMkLst>
            <pc:docMk/>
            <pc:sldMk cId="4065118102" sldId="259"/>
            <ac:spMk id="3" creationId="{7130EB57-CEEF-2749-747B-0D7D9BCE3215}"/>
          </ac:spMkLst>
        </pc:spChg>
      </pc:sldChg>
      <pc:sldChg chg="modSp">
        <pc:chgData name="Boschert, Kate" userId="S::boschertk1@wpunj.edu::49f2c282-c554-42d6-99c0-a47762325d21" providerId="AD" clId="Web-{D5A9532E-5B21-CB6A-C15E-E92757CC48B3}" dt="2023-04-11T15:37:33.479" v="319" actId="20577"/>
        <pc:sldMkLst>
          <pc:docMk/>
          <pc:sldMk cId="4002202579" sldId="260"/>
        </pc:sldMkLst>
        <pc:spChg chg="mod">
          <ac:chgData name="Boschert, Kate" userId="S::boschertk1@wpunj.edu::49f2c282-c554-42d6-99c0-a47762325d21" providerId="AD" clId="Web-{D5A9532E-5B21-CB6A-C15E-E92757CC48B3}" dt="2023-04-11T15:37:33.479" v="319" actId="20577"/>
          <ac:spMkLst>
            <pc:docMk/>
            <pc:sldMk cId="4002202579" sldId="260"/>
            <ac:spMk id="3" creationId="{67F34816-195D-5743-D26D-7DF5F952B8F8}"/>
          </ac:spMkLst>
        </pc:spChg>
      </pc:sldChg>
      <pc:sldChg chg="modSp add ord replId">
        <pc:chgData name="Boschert, Kate" userId="S::boschertk1@wpunj.edu::49f2c282-c554-42d6-99c0-a47762325d21" providerId="AD" clId="Web-{D5A9532E-5B21-CB6A-C15E-E92757CC48B3}" dt="2023-04-11T15:39:26.967" v="344" actId="20577"/>
        <pc:sldMkLst>
          <pc:docMk/>
          <pc:sldMk cId="1621469081" sldId="271"/>
        </pc:sldMkLst>
        <pc:spChg chg="mod">
          <ac:chgData name="Boschert, Kate" userId="S::boschertk1@wpunj.edu::49f2c282-c554-42d6-99c0-a47762325d21" providerId="AD" clId="Web-{D5A9532E-5B21-CB6A-C15E-E92757CC48B3}" dt="2023-04-11T15:30:57.747" v="11" actId="20577"/>
          <ac:spMkLst>
            <pc:docMk/>
            <pc:sldMk cId="1621469081" sldId="271"/>
            <ac:spMk id="2" creationId="{B69A306F-0127-386D-0DAA-439F55F21AE0}"/>
          </ac:spMkLst>
        </pc:spChg>
        <pc:spChg chg="mod">
          <ac:chgData name="Boschert, Kate" userId="S::boschertk1@wpunj.edu::49f2c282-c554-42d6-99c0-a47762325d21" providerId="AD" clId="Web-{D5A9532E-5B21-CB6A-C15E-E92757CC48B3}" dt="2023-04-11T15:39:26.967" v="344" actId="20577"/>
          <ac:spMkLst>
            <pc:docMk/>
            <pc:sldMk cId="1621469081" sldId="271"/>
            <ac:spMk id="3" creationId="{95827790-A550-7C6C-17C8-6FA7CC70CD32}"/>
          </ac:spMkLst>
        </pc:spChg>
      </pc:sldChg>
    </pc:docChg>
  </pc:docChgLst>
  <pc:docChgLst>
    <pc:chgData name="Boschert, Kate" userId="S::boschertk1@wpunj.edu::49f2c282-c554-42d6-99c0-a47762325d21" providerId="AD" clId="Web-{F26F6863-4A38-152C-E86E-B6A0847B5A03}"/>
    <pc:docChg chg="addSld delSld modSld sldOrd">
      <pc:chgData name="Boschert, Kate" userId="S::boschertk1@wpunj.edu::49f2c282-c554-42d6-99c0-a47762325d21" providerId="AD" clId="Web-{F26F6863-4A38-152C-E86E-B6A0847B5A03}" dt="2023-04-12T17:10:27.219" v="1049" actId="20577"/>
      <pc:docMkLst>
        <pc:docMk/>
      </pc:docMkLst>
      <pc:sldChg chg="modSp ord">
        <pc:chgData name="Boschert, Kate" userId="S::boschertk1@wpunj.edu::49f2c282-c554-42d6-99c0-a47762325d21" providerId="AD" clId="Web-{F26F6863-4A38-152C-E86E-B6A0847B5A03}" dt="2023-04-12T16:21:33.712" v="872" actId="20577"/>
        <pc:sldMkLst>
          <pc:docMk/>
          <pc:sldMk cId="3874361471" sldId="257"/>
        </pc:sldMkLst>
        <pc:spChg chg="mod">
          <ac:chgData name="Boschert, Kate" userId="S::boschertk1@wpunj.edu::49f2c282-c554-42d6-99c0-a47762325d21" providerId="AD" clId="Web-{F26F6863-4A38-152C-E86E-B6A0847B5A03}" dt="2023-04-12T16:21:33.712" v="872" actId="20577"/>
          <ac:spMkLst>
            <pc:docMk/>
            <pc:sldMk cId="3874361471" sldId="257"/>
            <ac:spMk id="3" creationId="{95827790-A550-7C6C-17C8-6FA7CC70CD32}"/>
          </ac:spMkLst>
        </pc:spChg>
      </pc:sldChg>
      <pc:sldChg chg="modSp ord">
        <pc:chgData name="Boschert, Kate" userId="S::boschertk1@wpunj.edu::49f2c282-c554-42d6-99c0-a47762325d21" providerId="AD" clId="Web-{F26F6863-4A38-152C-E86E-B6A0847B5A03}" dt="2023-04-12T16:35:19.742" v="913" actId="20577"/>
        <pc:sldMkLst>
          <pc:docMk/>
          <pc:sldMk cId="3618235264" sldId="258"/>
        </pc:sldMkLst>
        <pc:spChg chg="mod">
          <ac:chgData name="Boschert, Kate" userId="S::boschertk1@wpunj.edu::49f2c282-c554-42d6-99c0-a47762325d21" providerId="AD" clId="Web-{F26F6863-4A38-152C-E86E-B6A0847B5A03}" dt="2023-04-12T16:34:50.522" v="912" actId="20577"/>
          <ac:spMkLst>
            <pc:docMk/>
            <pc:sldMk cId="3618235264" sldId="258"/>
            <ac:spMk id="2" creationId="{5E499712-412A-D2BC-E660-2E7C0F7347B9}"/>
          </ac:spMkLst>
        </pc:spChg>
        <pc:spChg chg="mod">
          <ac:chgData name="Boschert, Kate" userId="S::boschertk1@wpunj.edu::49f2c282-c554-42d6-99c0-a47762325d21" providerId="AD" clId="Web-{F26F6863-4A38-152C-E86E-B6A0847B5A03}" dt="2023-04-12T16:35:19.742" v="913" actId="20577"/>
          <ac:spMkLst>
            <pc:docMk/>
            <pc:sldMk cId="3618235264" sldId="258"/>
            <ac:spMk id="3" creationId="{3AEDCB33-0B47-688A-96D9-2A85FD08A6F6}"/>
          </ac:spMkLst>
        </pc:spChg>
      </pc:sldChg>
      <pc:sldChg chg="modSp ord">
        <pc:chgData name="Boschert, Kate" userId="S::boschertk1@wpunj.edu::49f2c282-c554-42d6-99c0-a47762325d21" providerId="AD" clId="Web-{F26F6863-4A38-152C-E86E-B6A0847B5A03}" dt="2023-04-12T15:36:28.359" v="275" actId="20577"/>
        <pc:sldMkLst>
          <pc:docMk/>
          <pc:sldMk cId="4065118102" sldId="259"/>
        </pc:sldMkLst>
        <pc:spChg chg="mod">
          <ac:chgData name="Boschert, Kate" userId="S::boschertk1@wpunj.edu::49f2c282-c554-42d6-99c0-a47762325d21" providerId="AD" clId="Web-{F26F6863-4A38-152C-E86E-B6A0847B5A03}" dt="2023-04-12T15:36:28.359" v="275" actId="20577"/>
          <ac:spMkLst>
            <pc:docMk/>
            <pc:sldMk cId="4065118102" sldId="259"/>
            <ac:spMk id="2" creationId="{39A441C0-EC67-1B7B-B1B5-82DB51E7F4A8}"/>
          </ac:spMkLst>
        </pc:spChg>
      </pc:sldChg>
      <pc:sldChg chg="modSp ord">
        <pc:chgData name="Boschert, Kate" userId="S::boschertk1@wpunj.edu::49f2c282-c554-42d6-99c0-a47762325d21" providerId="AD" clId="Web-{F26F6863-4A38-152C-E86E-B6A0847B5A03}" dt="2023-04-12T16:18:15.966" v="861" actId="20577"/>
        <pc:sldMkLst>
          <pc:docMk/>
          <pc:sldMk cId="4002202579" sldId="260"/>
        </pc:sldMkLst>
        <pc:spChg chg="mod">
          <ac:chgData name="Boschert, Kate" userId="S::boschertk1@wpunj.edu::49f2c282-c554-42d6-99c0-a47762325d21" providerId="AD" clId="Web-{F26F6863-4A38-152C-E86E-B6A0847B5A03}" dt="2023-04-12T16:18:15.966" v="861" actId="20577"/>
          <ac:spMkLst>
            <pc:docMk/>
            <pc:sldMk cId="4002202579" sldId="260"/>
            <ac:spMk id="3" creationId="{67F34816-195D-5743-D26D-7DF5F952B8F8}"/>
          </ac:spMkLst>
        </pc:spChg>
      </pc:sldChg>
      <pc:sldChg chg="modSp">
        <pc:chgData name="Boschert, Kate" userId="S::boschertk1@wpunj.edu::49f2c282-c554-42d6-99c0-a47762325d21" providerId="AD" clId="Web-{F26F6863-4A38-152C-E86E-B6A0847B5A03}" dt="2023-04-12T17:10:27.219" v="1049" actId="20577"/>
        <pc:sldMkLst>
          <pc:docMk/>
          <pc:sldMk cId="1621469081" sldId="271"/>
        </pc:sldMkLst>
        <pc:spChg chg="mod">
          <ac:chgData name="Boschert, Kate" userId="S::boschertk1@wpunj.edu::49f2c282-c554-42d6-99c0-a47762325d21" providerId="AD" clId="Web-{F26F6863-4A38-152C-E86E-B6A0847B5A03}" dt="2023-04-12T17:10:27.219" v="1049" actId="20577"/>
          <ac:spMkLst>
            <pc:docMk/>
            <pc:sldMk cId="1621469081" sldId="271"/>
            <ac:spMk id="3" creationId="{95827790-A550-7C6C-17C8-6FA7CC70CD32}"/>
          </ac:spMkLst>
        </pc:spChg>
      </pc:sldChg>
      <pc:sldChg chg="addSp modSp new mod ord setBg">
        <pc:chgData name="Boschert, Kate" userId="S::boschertk1@wpunj.edu::49f2c282-c554-42d6-99c0-a47762325d21" providerId="AD" clId="Web-{F26F6863-4A38-152C-E86E-B6A0847B5A03}" dt="2023-04-12T16:32:53.702" v="904" actId="1076"/>
        <pc:sldMkLst>
          <pc:docMk/>
          <pc:sldMk cId="2218637239" sldId="272"/>
        </pc:sldMkLst>
        <pc:spChg chg="mod">
          <ac:chgData name="Boschert, Kate" userId="S::boschertk1@wpunj.edu::49f2c282-c554-42d6-99c0-a47762325d21" providerId="AD" clId="Web-{F26F6863-4A38-152C-E86E-B6A0847B5A03}" dt="2023-04-12T16:31:34.573" v="893"/>
          <ac:spMkLst>
            <pc:docMk/>
            <pc:sldMk cId="2218637239" sldId="272"/>
            <ac:spMk id="2" creationId="{032CAAB8-23C8-BB0B-C690-4D3F16EDA00E}"/>
          </ac:spMkLst>
        </pc:spChg>
        <pc:spChg chg="mod ord">
          <ac:chgData name="Boschert, Kate" userId="S::boschertk1@wpunj.edu::49f2c282-c554-42d6-99c0-a47762325d21" providerId="AD" clId="Web-{F26F6863-4A38-152C-E86E-B6A0847B5A03}" dt="2023-04-12T16:32:10.497" v="898" actId="20577"/>
          <ac:spMkLst>
            <pc:docMk/>
            <pc:sldMk cId="2218637239" sldId="272"/>
            <ac:spMk id="3" creationId="{5F9BC660-8F57-4B56-4701-CD5C8C678A69}"/>
          </ac:spMkLst>
        </pc:spChg>
        <pc:spChg chg="add">
          <ac:chgData name="Boschert, Kate" userId="S::boschertk1@wpunj.edu::49f2c282-c554-42d6-99c0-a47762325d21" providerId="AD" clId="Web-{F26F6863-4A38-152C-E86E-B6A0847B5A03}" dt="2023-04-12T16:31:34.573" v="893"/>
          <ac:spMkLst>
            <pc:docMk/>
            <pc:sldMk cId="2218637239" sldId="272"/>
            <ac:spMk id="9" creationId="{8B3A2D1A-45FC-4F95-B150-1C13EF2F6D09}"/>
          </ac:spMkLst>
        </pc:spChg>
        <pc:spChg chg="add">
          <ac:chgData name="Boschert, Kate" userId="S::boschertk1@wpunj.edu::49f2c282-c554-42d6-99c0-a47762325d21" providerId="AD" clId="Web-{F26F6863-4A38-152C-E86E-B6A0847B5A03}" dt="2023-04-12T16:31:34.573" v="893"/>
          <ac:spMkLst>
            <pc:docMk/>
            <pc:sldMk cId="2218637239" sldId="272"/>
            <ac:spMk id="11" creationId="{39C3C864-C625-4883-B868-9A4C470F4DD5}"/>
          </ac:spMkLst>
        </pc:spChg>
        <pc:picChg chg="add mod">
          <ac:chgData name="Boschert, Kate" userId="S::boschertk1@wpunj.edu::49f2c282-c554-42d6-99c0-a47762325d21" providerId="AD" clId="Web-{F26F6863-4A38-152C-E86E-B6A0847B5A03}" dt="2023-04-12T16:32:53.702" v="904" actId="1076"/>
          <ac:picMkLst>
            <pc:docMk/>
            <pc:sldMk cId="2218637239" sldId="272"/>
            <ac:picMk id="4" creationId="{32146C6E-9FAF-9980-B3F6-FBD8A4A2C2D3}"/>
          </ac:picMkLst>
        </pc:picChg>
      </pc:sldChg>
      <pc:sldChg chg="modSp new ord">
        <pc:chgData name="Boschert, Kate" userId="S::boschertk1@wpunj.edu::49f2c282-c554-42d6-99c0-a47762325d21" providerId="AD" clId="Web-{F26F6863-4A38-152C-E86E-B6A0847B5A03}" dt="2023-04-12T15:24:28.429" v="239" actId="20577"/>
        <pc:sldMkLst>
          <pc:docMk/>
          <pc:sldMk cId="4237507523" sldId="273"/>
        </pc:sldMkLst>
        <pc:spChg chg="mod">
          <ac:chgData name="Boschert, Kate" userId="S::boschertk1@wpunj.edu::49f2c282-c554-42d6-99c0-a47762325d21" providerId="AD" clId="Web-{F26F6863-4A38-152C-E86E-B6A0847B5A03}" dt="2023-04-12T14:56:45.698" v="24" actId="20577"/>
          <ac:spMkLst>
            <pc:docMk/>
            <pc:sldMk cId="4237507523" sldId="273"/>
            <ac:spMk id="2" creationId="{688FDD70-48C6-FF8A-0A28-264A55C7DAA3}"/>
          </ac:spMkLst>
        </pc:spChg>
        <pc:spChg chg="mod">
          <ac:chgData name="Boschert, Kate" userId="S::boschertk1@wpunj.edu::49f2c282-c554-42d6-99c0-a47762325d21" providerId="AD" clId="Web-{F26F6863-4A38-152C-E86E-B6A0847B5A03}" dt="2023-04-12T15:24:28.429" v="239" actId="20577"/>
          <ac:spMkLst>
            <pc:docMk/>
            <pc:sldMk cId="4237507523" sldId="273"/>
            <ac:spMk id="3" creationId="{551936F2-F169-D209-ADBA-9BEC335D0207}"/>
          </ac:spMkLst>
        </pc:spChg>
      </pc:sldChg>
      <pc:sldChg chg="modSp add ord replId">
        <pc:chgData name="Boschert, Kate" userId="S::boschertk1@wpunj.edu::49f2c282-c554-42d6-99c0-a47762325d21" providerId="AD" clId="Web-{F26F6863-4A38-152C-E86E-B6A0847B5A03}" dt="2023-04-12T16:46:02.387" v="921" actId="20577"/>
        <pc:sldMkLst>
          <pc:docMk/>
          <pc:sldMk cId="2617677281" sldId="274"/>
        </pc:sldMkLst>
        <pc:spChg chg="mod">
          <ac:chgData name="Boschert, Kate" userId="S::boschertk1@wpunj.edu::49f2c282-c554-42d6-99c0-a47762325d21" providerId="AD" clId="Web-{F26F6863-4A38-152C-E86E-B6A0847B5A03}" dt="2023-04-12T16:46:02.387" v="921" actId="20577"/>
          <ac:spMkLst>
            <pc:docMk/>
            <pc:sldMk cId="2617677281" sldId="274"/>
            <ac:spMk id="2" creationId="{15DBEA2F-EDBE-7CCA-9734-A21AE10265C6}"/>
          </ac:spMkLst>
        </pc:spChg>
        <pc:spChg chg="mod">
          <ac:chgData name="Boschert, Kate" userId="S::boschertk1@wpunj.edu::49f2c282-c554-42d6-99c0-a47762325d21" providerId="AD" clId="Web-{F26F6863-4A38-152C-E86E-B6A0847B5A03}" dt="2023-04-12T16:17:53.277" v="859" actId="20577"/>
          <ac:spMkLst>
            <pc:docMk/>
            <pc:sldMk cId="2617677281" sldId="274"/>
            <ac:spMk id="3" creationId="{67F34816-195D-5743-D26D-7DF5F952B8F8}"/>
          </ac:spMkLst>
        </pc:spChg>
      </pc:sldChg>
      <pc:sldChg chg="new del">
        <pc:chgData name="Boschert, Kate" userId="S::boschertk1@wpunj.edu::49f2c282-c554-42d6-99c0-a47762325d21" providerId="AD" clId="Web-{F26F6863-4A38-152C-E86E-B6A0847B5A03}" dt="2023-04-12T17:09:10.917" v="1046"/>
        <pc:sldMkLst>
          <pc:docMk/>
          <pc:sldMk cId="3349593739" sldId="275"/>
        </pc:sldMkLst>
      </pc:sldChg>
      <pc:sldChg chg="addSp delSp modSp new mod setBg setClrOvrMap">
        <pc:chgData name="Boschert, Kate" userId="S::boschertk1@wpunj.edu::49f2c282-c554-42d6-99c0-a47762325d21" providerId="AD" clId="Web-{F26F6863-4A38-152C-E86E-B6A0847B5A03}" dt="2023-04-12T17:09:03.323" v="1045" actId="20577"/>
        <pc:sldMkLst>
          <pc:docMk/>
          <pc:sldMk cId="1244275344" sldId="276"/>
        </pc:sldMkLst>
        <pc:spChg chg="mod">
          <ac:chgData name="Boschert, Kate" userId="S::boschertk1@wpunj.edu::49f2c282-c554-42d6-99c0-a47762325d21" providerId="AD" clId="Web-{F26F6863-4A38-152C-E86E-B6A0847B5A03}" dt="2023-04-12T17:07:51.304" v="1036" actId="20577"/>
          <ac:spMkLst>
            <pc:docMk/>
            <pc:sldMk cId="1244275344" sldId="276"/>
            <ac:spMk id="2" creationId="{34BAA914-0AA3-A7A7-13E2-2D259406F95C}"/>
          </ac:spMkLst>
        </pc:spChg>
        <pc:spChg chg="del">
          <ac:chgData name="Boschert, Kate" userId="S::boschertk1@wpunj.edu::49f2c282-c554-42d6-99c0-a47762325d21" providerId="AD" clId="Web-{F26F6863-4A38-152C-E86E-B6A0847B5A03}" dt="2023-04-12T17:03:58.150" v="949"/>
          <ac:spMkLst>
            <pc:docMk/>
            <pc:sldMk cId="1244275344" sldId="276"/>
            <ac:spMk id="3" creationId="{6E0EC965-1321-2F25-B103-81BFE2A5E975}"/>
          </ac:spMkLst>
        </pc:spChg>
        <pc:spChg chg="mod ord">
          <ac:chgData name="Boschert, Kate" userId="S::boschertk1@wpunj.edu::49f2c282-c554-42d6-99c0-a47762325d21" providerId="AD" clId="Web-{F26F6863-4A38-152C-E86E-B6A0847B5A03}" dt="2023-04-12T17:09:03.323" v="1045" actId="20577"/>
          <ac:spMkLst>
            <pc:docMk/>
            <pc:sldMk cId="1244275344" sldId="276"/>
            <ac:spMk id="4" creationId="{7F395002-D499-F130-D68E-ECA8869147D5}"/>
          </ac:spMkLst>
        </pc:spChg>
        <pc:spChg chg="add del">
          <ac:chgData name="Boschert, Kate" userId="S::boschertk1@wpunj.edu::49f2c282-c554-42d6-99c0-a47762325d21" providerId="AD" clId="Web-{F26F6863-4A38-152C-E86E-B6A0847B5A03}" dt="2023-04-12T17:04:55.731" v="971"/>
          <ac:spMkLst>
            <pc:docMk/>
            <pc:sldMk cId="1244275344" sldId="276"/>
            <ac:spMk id="10" creationId="{F13C74B1-5B17-4795-BED0-7140497B445A}"/>
          </ac:spMkLst>
        </pc:spChg>
        <pc:spChg chg="add del">
          <ac:chgData name="Boschert, Kate" userId="S::boschertk1@wpunj.edu::49f2c282-c554-42d6-99c0-a47762325d21" providerId="AD" clId="Web-{F26F6863-4A38-152C-E86E-B6A0847B5A03}" dt="2023-04-12T17:04:55.731" v="971"/>
          <ac:spMkLst>
            <pc:docMk/>
            <pc:sldMk cId="1244275344" sldId="276"/>
            <ac:spMk id="12" creationId="{D4974D33-8DC5-464E-8C6D-BE58F0669C17}"/>
          </ac:spMkLst>
        </pc:spChg>
        <pc:spChg chg="add del">
          <ac:chgData name="Boschert, Kate" userId="S::boschertk1@wpunj.edu::49f2c282-c554-42d6-99c0-a47762325d21" providerId="AD" clId="Web-{F26F6863-4A38-152C-E86E-B6A0847B5A03}" dt="2023-04-12T17:04:33.636" v="965"/>
          <ac:spMkLst>
            <pc:docMk/>
            <pc:sldMk cId="1244275344" sldId="276"/>
            <ac:spMk id="17" creationId="{0671A8AE-40A1-4631-A6B8-581AFF065482}"/>
          </ac:spMkLst>
        </pc:spChg>
        <pc:spChg chg="add del">
          <ac:chgData name="Boschert, Kate" userId="S::boschertk1@wpunj.edu::49f2c282-c554-42d6-99c0-a47762325d21" providerId="AD" clId="Web-{F26F6863-4A38-152C-E86E-B6A0847B5A03}" dt="2023-04-12T17:04:33.636" v="965"/>
          <ac:spMkLst>
            <pc:docMk/>
            <pc:sldMk cId="1244275344" sldId="276"/>
            <ac:spMk id="19" creationId="{AB58EF07-17C2-48CF-ABB0-EEF1F17CB8F0}"/>
          </ac:spMkLst>
        </pc:spChg>
        <pc:spChg chg="add del">
          <ac:chgData name="Boschert, Kate" userId="S::boschertk1@wpunj.edu::49f2c282-c554-42d6-99c0-a47762325d21" providerId="AD" clId="Web-{F26F6863-4A38-152C-E86E-B6A0847B5A03}" dt="2023-04-12T17:04:33.636" v="965"/>
          <ac:spMkLst>
            <pc:docMk/>
            <pc:sldMk cId="1244275344" sldId="276"/>
            <ac:spMk id="21" creationId="{AF2F604E-43BE-4DC3-B983-E071523364F8}"/>
          </ac:spMkLst>
        </pc:spChg>
        <pc:spChg chg="add del">
          <ac:chgData name="Boschert, Kate" userId="S::boschertk1@wpunj.edu::49f2c282-c554-42d6-99c0-a47762325d21" providerId="AD" clId="Web-{F26F6863-4A38-152C-E86E-B6A0847B5A03}" dt="2023-04-12T17:04:33.636" v="965"/>
          <ac:spMkLst>
            <pc:docMk/>
            <pc:sldMk cId="1244275344" sldId="276"/>
            <ac:spMk id="23" creationId="{08C9B587-E65E-4B52-B37C-ABEBB6E87928}"/>
          </ac:spMkLst>
        </pc:spChg>
        <pc:spChg chg="add del">
          <ac:chgData name="Boschert, Kate" userId="S::boschertk1@wpunj.edu::49f2c282-c554-42d6-99c0-a47762325d21" providerId="AD" clId="Web-{F26F6863-4A38-152C-E86E-B6A0847B5A03}" dt="2023-04-12T17:04:40.277" v="967"/>
          <ac:spMkLst>
            <pc:docMk/>
            <pc:sldMk cId="1244275344" sldId="276"/>
            <ac:spMk id="25" creationId="{8B3A2D1A-45FC-4F95-B150-1C13EF2F6D09}"/>
          </ac:spMkLst>
        </pc:spChg>
        <pc:spChg chg="add del">
          <ac:chgData name="Boschert, Kate" userId="S::boschertk1@wpunj.edu::49f2c282-c554-42d6-99c0-a47762325d21" providerId="AD" clId="Web-{F26F6863-4A38-152C-E86E-B6A0847B5A03}" dt="2023-04-12T17:04:40.277" v="967"/>
          <ac:spMkLst>
            <pc:docMk/>
            <pc:sldMk cId="1244275344" sldId="276"/>
            <ac:spMk id="26" creationId="{39C3C864-C625-4883-B868-9A4C470F4DD5}"/>
          </ac:spMkLst>
        </pc:spChg>
        <pc:spChg chg="add del">
          <ac:chgData name="Boschert, Kate" userId="S::boschertk1@wpunj.edu::49f2c282-c554-42d6-99c0-a47762325d21" providerId="AD" clId="Web-{F26F6863-4A38-152C-E86E-B6A0847B5A03}" dt="2023-04-12T17:04:55.731" v="971"/>
          <ac:spMkLst>
            <pc:docMk/>
            <pc:sldMk cId="1244275344" sldId="276"/>
            <ac:spMk id="27" creationId="{D12128B6-ED88-4712-866F-66C86EE34618}"/>
          </ac:spMkLst>
        </pc:spChg>
        <pc:spChg chg="add del">
          <ac:chgData name="Boschert, Kate" userId="S::boschertk1@wpunj.edu::49f2c282-c554-42d6-99c0-a47762325d21" providerId="AD" clId="Web-{F26F6863-4A38-152C-E86E-B6A0847B5A03}" dt="2023-04-12T17:04:44.012" v="969"/>
          <ac:spMkLst>
            <pc:docMk/>
            <pc:sldMk cId="1244275344" sldId="276"/>
            <ac:spMk id="28" creationId="{9F79630B-0F0B-446E-A637-38FA8F61D10E}"/>
          </ac:spMkLst>
        </pc:spChg>
        <pc:spChg chg="add del">
          <ac:chgData name="Boschert, Kate" userId="S::boschertk1@wpunj.edu::49f2c282-c554-42d6-99c0-a47762325d21" providerId="AD" clId="Web-{F26F6863-4A38-152C-E86E-B6A0847B5A03}" dt="2023-04-12T17:04:44.012" v="969"/>
          <ac:spMkLst>
            <pc:docMk/>
            <pc:sldMk cId="1244275344" sldId="276"/>
            <ac:spMk id="29" creationId="{B3437C99-FC8E-4311-B48A-F0C4C329B154}"/>
          </ac:spMkLst>
        </pc:spChg>
        <pc:spChg chg="add del">
          <ac:chgData name="Boschert, Kate" userId="S::boschertk1@wpunj.edu::49f2c282-c554-42d6-99c0-a47762325d21" providerId="AD" clId="Web-{F26F6863-4A38-152C-E86E-B6A0847B5A03}" dt="2023-04-12T17:04:55.731" v="971"/>
          <ac:spMkLst>
            <pc:docMk/>
            <pc:sldMk cId="1244275344" sldId="276"/>
            <ac:spMk id="31" creationId="{A93898FF-D987-4B0E-BFB4-85F5EB356D4D}"/>
          </ac:spMkLst>
        </pc:spChg>
        <pc:spChg chg="add del">
          <ac:chgData name="Boschert, Kate" userId="S::boschertk1@wpunj.edu::49f2c282-c554-42d6-99c0-a47762325d21" providerId="AD" clId="Web-{F26F6863-4A38-152C-E86E-B6A0847B5A03}" dt="2023-04-12T17:04:55.731" v="971"/>
          <ac:spMkLst>
            <pc:docMk/>
            <pc:sldMk cId="1244275344" sldId="276"/>
            <ac:spMk id="32" creationId="{C31A4873-64D0-418B-BA9D-D99C52A5FB8A}"/>
          </ac:spMkLst>
        </pc:spChg>
        <pc:spChg chg="add del">
          <ac:chgData name="Boschert, Kate" userId="S::boschertk1@wpunj.edu::49f2c282-c554-42d6-99c0-a47762325d21" providerId="AD" clId="Web-{F26F6863-4A38-152C-E86E-B6A0847B5A03}" dt="2023-04-12T17:04:55.731" v="971"/>
          <ac:spMkLst>
            <pc:docMk/>
            <pc:sldMk cId="1244275344" sldId="276"/>
            <ac:spMk id="34" creationId="{A737E5B8-8F31-4942-B159-B213C4D6D830}"/>
          </ac:spMkLst>
        </pc:spChg>
        <pc:spChg chg="add del">
          <ac:chgData name="Boschert, Kate" userId="S::boschertk1@wpunj.edu::49f2c282-c554-42d6-99c0-a47762325d21" providerId="AD" clId="Web-{F26F6863-4A38-152C-E86E-B6A0847B5A03}" dt="2023-04-12T17:04:55.731" v="971"/>
          <ac:spMkLst>
            <pc:docMk/>
            <pc:sldMk cId="1244275344" sldId="276"/>
            <ac:spMk id="35" creationId="{42A4FC2C-047E-45A5-965D-8E1E3BF09BC6}"/>
          </ac:spMkLst>
        </pc:spChg>
        <pc:picChg chg="add mod ord modCrop">
          <ac:chgData name="Boschert, Kate" userId="S::boschertk1@wpunj.edu::49f2c282-c554-42d6-99c0-a47762325d21" providerId="AD" clId="Web-{F26F6863-4A38-152C-E86E-B6A0847B5A03}" dt="2023-04-12T17:04:55.731" v="971"/>
          <ac:picMkLst>
            <pc:docMk/>
            <pc:sldMk cId="1244275344" sldId="276"/>
            <ac:picMk id="5" creationId="{2CB39F2B-3BFD-537C-1D73-EF66C121209A}"/>
          </ac:picMkLst>
        </pc:picChg>
        <pc:picChg chg="add del">
          <ac:chgData name="Boschert, Kate" userId="S::boschertk1@wpunj.edu::49f2c282-c554-42d6-99c0-a47762325d21" providerId="AD" clId="Web-{F26F6863-4A38-152C-E86E-B6A0847B5A03}" dt="2023-04-12T17:04:55.731" v="971"/>
          <ac:picMkLst>
            <pc:docMk/>
            <pc:sldMk cId="1244275344" sldId="276"/>
            <ac:picMk id="33" creationId="{5516C1EB-8D62-4BF0-92B5-02E6AE43B1F3}"/>
          </ac:picMkLst>
        </pc:picChg>
      </pc:sldChg>
    </pc:docChg>
  </pc:docChgLst>
  <pc:docChgLst>
    <pc:chgData name="Boschert, Kate" userId="S::boschertk1@wpunj.edu::49f2c282-c554-42d6-99c0-a47762325d21" providerId="AD" clId="Web-{11B29210-4B7C-9C1F-3665-08D40CDC8BB9}"/>
    <pc:docChg chg="modSld">
      <pc:chgData name="Boschert, Kate" userId="S::boschertk1@wpunj.edu::49f2c282-c554-42d6-99c0-a47762325d21" providerId="AD" clId="Web-{11B29210-4B7C-9C1F-3665-08D40CDC8BB9}" dt="2023-04-26T15:49:39.486" v="17" actId="20577"/>
      <pc:docMkLst>
        <pc:docMk/>
      </pc:docMkLst>
      <pc:sldChg chg="modSp">
        <pc:chgData name="Boschert, Kate" userId="S::boschertk1@wpunj.edu::49f2c282-c554-42d6-99c0-a47762325d21" providerId="AD" clId="Web-{11B29210-4B7C-9C1F-3665-08D40CDC8BB9}" dt="2023-04-26T15:49:39.486" v="17" actId="20577"/>
        <pc:sldMkLst>
          <pc:docMk/>
          <pc:sldMk cId="4237507523" sldId="273"/>
        </pc:sldMkLst>
        <pc:spChg chg="mod">
          <ac:chgData name="Boschert, Kate" userId="S::boschertk1@wpunj.edu::49f2c282-c554-42d6-99c0-a47762325d21" providerId="AD" clId="Web-{11B29210-4B7C-9C1F-3665-08D40CDC8BB9}" dt="2023-04-26T15:49:39.486" v="17" actId="20577"/>
          <ac:spMkLst>
            <pc:docMk/>
            <pc:sldMk cId="4237507523" sldId="273"/>
            <ac:spMk id="3" creationId="{551936F2-F169-D209-ADBA-9BEC335D0207}"/>
          </ac:spMkLst>
        </pc:spChg>
      </pc:sldChg>
    </pc:docChg>
  </pc:docChgLst>
  <pc:docChgLst>
    <pc:chgData name="Boschert, Kate" userId="S::boschertk1@wpunj.edu::49f2c282-c554-42d6-99c0-a47762325d21" providerId="AD" clId="Web-{8E4DB582-13D0-25DE-DB6C-056ACEAB36C6}"/>
    <pc:docChg chg="addSld modSld">
      <pc:chgData name="Boschert, Kate" userId="S::boschertk1@wpunj.edu::49f2c282-c554-42d6-99c0-a47762325d21" providerId="AD" clId="Web-{8E4DB582-13D0-25DE-DB6C-056ACEAB36C6}" dt="2023-04-11T14:06:18.537" v="48" actId="20577"/>
      <pc:docMkLst>
        <pc:docMk/>
      </pc:docMkLst>
      <pc:sldChg chg="new">
        <pc:chgData name="Boschert, Kate" userId="S::boschertk1@wpunj.edu::49f2c282-c554-42d6-99c0-a47762325d21" providerId="AD" clId="Web-{8E4DB582-13D0-25DE-DB6C-056ACEAB36C6}" dt="2023-04-11T13:51:54.098" v="0"/>
        <pc:sldMkLst>
          <pc:docMk/>
          <pc:sldMk cId="3618235264" sldId="258"/>
        </pc:sldMkLst>
      </pc:sldChg>
      <pc:sldChg chg="modSp new">
        <pc:chgData name="Boschert, Kate" userId="S::boschertk1@wpunj.edu::49f2c282-c554-42d6-99c0-a47762325d21" providerId="AD" clId="Web-{8E4DB582-13D0-25DE-DB6C-056ACEAB36C6}" dt="2023-04-11T14:06:18.537" v="48" actId="20577"/>
        <pc:sldMkLst>
          <pc:docMk/>
          <pc:sldMk cId="4065118102" sldId="259"/>
        </pc:sldMkLst>
        <pc:spChg chg="mod">
          <ac:chgData name="Boschert, Kate" userId="S::boschertk1@wpunj.edu::49f2c282-c554-42d6-99c0-a47762325d21" providerId="AD" clId="Web-{8E4DB582-13D0-25DE-DB6C-056ACEAB36C6}" dt="2023-04-11T13:52:28.272" v="5" actId="20577"/>
          <ac:spMkLst>
            <pc:docMk/>
            <pc:sldMk cId="4065118102" sldId="259"/>
            <ac:spMk id="2" creationId="{39A441C0-EC67-1B7B-B1B5-82DB51E7F4A8}"/>
          </ac:spMkLst>
        </pc:spChg>
        <pc:spChg chg="mod">
          <ac:chgData name="Boschert, Kate" userId="S::boschertk1@wpunj.edu::49f2c282-c554-42d6-99c0-a47762325d21" providerId="AD" clId="Web-{8E4DB582-13D0-25DE-DB6C-056ACEAB36C6}" dt="2023-04-11T14:06:18.537" v="48" actId="20577"/>
          <ac:spMkLst>
            <pc:docMk/>
            <pc:sldMk cId="4065118102" sldId="259"/>
            <ac:spMk id="3" creationId="{7130EB57-CEEF-2749-747B-0D7D9BCE3215}"/>
          </ac:spMkLst>
        </pc:spChg>
      </pc:sldChg>
      <pc:sldChg chg="modSp new">
        <pc:chgData name="Boschert, Kate" userId="S::boschertk1@wpunj.edu::49f2c282-c554-42d6-99c0-a47762325d21" providerId="AD" clId="Web-{8E4DB582-13D0-25DE-DB6C-056ACEAB36C6}" dt="2023-04-11T13:52:16.849" v="3" actId="20577"/>
        <pc:sldMkLst>
          <pc:docMk/>
          <pc:sldMk cId="4002202579" sldId="260"/>
        </pc:sldMkLst>
        <pc:spChg chg="mod">
          <ac:chgData name="Boschert, Kate" userId="S::boschertk1@wpunj.edu::49f2c282-c554-42d6-99c0-a47762325d21" providerId="AD" clId="Web-{8E4DB582-13D0-25DE-DB6C-056ACEAB36C6}" dt="2023-04-11T13:52:16.849" v="3" actId="20577"/>
          <ac:spMkLst>
            <pc:docMk/>
            <pc:sldMk cId="4002202579" sldId="260"/>
            <ac:spMk id="2" creationId="{15DBEA2F-EDBE-7CCA-9734-A21AE10265C6}"/>
          </ac:spMkLst>
        </pc:spChg>
      </pc:sldChg>
    </pc:docChg>
  </pc:docChgLst>
  <pc:docChgLst>
    <pc:chgData name="Boschert, Kate" userId="S::boschertk1@wpunj.edu::49f2c282-c554-42d6-99c0-a47762325d21" providerId="AD" clId="Web-{E047127F-6A37-3574-C753-BA19CA1D3DFB}"/>
    <pc:docChg chg="modSld sldOrd">
      <pc:chgData name="Boschert, Kate" userId="S::boschertk1@wpunj.edu::49f2c282-c554-42d6-99c0-a47762325d21" providerId="AD" clId="Web-{E047127F-6A37-3574-C753-BA19CA1D3DFB}" dt="2023-04-12T14:42:57.177" v="416" actId="20577"/>
      <pc:docMkLst>
        <pc:docMk/>
      </pc:docMkLst>
      <pc:sldChg chg="modSp ord">
        <pc:chgData name="Boschert, Kate" userId="S::boschertk1@wpunj.edu::49f2c282-c554-42d6-99c0-a47762325d21" providerId="AD" clId="Web-{E047127F-6A37-3574-C753-BA19CA1D3DFB}" dt="2023-04-12T14:42:50.943" v="413"/>
        <pc:sldMkLst>
          <pc:docMk/>
          <pc:sldMk cId="3618235264" sldId="258"/>
        </pc:sldMkLst>
        <pc:spChg chg="mod">
          <ac:chgData name="Boschert, Kate" userId="S::boschertk1@wpunj.edu::49f2c282-c554-42d6-99c0-a47762325d21" providerId="AD" clId="Web-{E047127F-6A37-3574-C753-BA19CA1D3DFB}" dt="2023-04-12T14:41:33.457" v="411" actId="20577"/>
          <ac:spMkLst>
            <pc:docMk/>
            <pc:sldMk cId="3618235264" sldId="258"/>
            <ac:spMk id="3" creationId="{3AEDCB33-0B47-688A-96D9-2A85FD08A6F6}"/>
          </ac:spMkLst>
        </pc:spChg>
      </pc:sldChg>
      <pc:sldChg chg="modSp ord">
        <pc:chgData name="Boschert, Kate" userId="S::boschertk1@wpunj.edu::49f2c282-c554-42d6-99c0-a47762325d21" providerId="AD" clId="Web-{E047127F-6A37-3574-C753-BA19CA1D3DFB}" dt="2023-04-12T14:42:57.177" v="416" actId="20577"/>
        <pc:sldMkLst>
          <pc:docMk/>
          <pc:sldMk cId="4065118102" sldId="259"/>
        </pc:sldMkLst>
        <pc:spChg chg="mod">
          <ac:chgData name="Boschert, Kate" userId="S::boschertk1@wpunj.edu::49f2c282-c554-42d6-99c0-a47762325d21" providerId="AD" clId="Web-{E047127F-6A37-3574-C753-BA19CA1D3DFB}" dt="2023-04-12T14:42:57.177" v="416" actId="20577"/>
          <ac:spMkLst>
            <pc:docMk/>
            <pc:sldMk cId="4065118102" sldId="259"/>
            <ac:spMk id="3" creationId="{7130EB57-CEEF-2749-747B-0D7D9BCE3215}"/>
          </ac:spMkLst>
        </pc:spChg>
      </pc:sldChg>
      <pc:sldChg chg="modSp">
        <pc:chgData name="Boschert, Kate" userId="S::boschertk1@wpunj.edu::49f2c282-c554-42d6-99c0-a47762325d21" providerId="AD" clId="Web-{E047127F-6A37-3574-C753-BA19CA1D3DFB}" dt="2023-04-11T20:16:31.630" v="40" actId="20577"/>
        <pc:sldMkLst>
          <pc:docMk/>
          <pc:sldMk cId="3051986393" sldId="261"/>
        </pc:sldMkLst>
        <pc:spChg chg="mod">
          <ac:chgData name="Boschert, Kate" userId="S::boschertk1@wpunj.edu::49f2c282-c554-42d6-99c0-a47762325d21" providerId="AD" clId="Web-{E047127F-6A37-3574-C753-BA19CA1D3DFB}" dt="2023-04-11T20:16:31.630" v="40" actId="20577"/>
          <ac:spMkLst>
            <pc:docMk/>
            <pc:sldMk cId="3051986393" sldId="261"/>
            <ac:spMk id="3" creationId="{7AE2D779-2ACA-A0D9-865E-C76DE7DBEFA2}"/>
          </ac:spMkLst>
        </pc:spChg>
      </pc:sldChg>
    </pc:docChg>
  </pc:docChgLst>
  <pc:docChgLst>
    <pc:chgData name="Boschert, Kate" userId="S::boschertk1@wpunj.edu::49f2c282-c554-42d6-99c0-a47762325d21" providerId="AD" clId="Web-{B0C35ECC-4CB8-C3D0-6EB0-495E99B23C0D}"/>
    <pc:docChg chg="modSld">
      <pc:chgData name="Boschert, Kate" userId="S::boschertk1@wpunj.edu::49f2c282-c554-42d6-99c0-a47762325d21" providerId="AD" clId="Web-{B0C35ECC-4CB8-C3D0-6EB0-495E99B23C0D}" dt="2023-04-13T20:20:25.568" v="210" actId="20577"/>
      <pc:docMkLst>
        <pc:docMk/>
      </pc:docMkLst>
      <pc:sldChg chg="modSp">
        <pc:chgData name="Boschert, Kate" userId="S::boschertk1@wpunj.edu::49f2c282-c554-42d6-99c0-a47762325d21" providerId="AD" clId="Web-{B0C35ECC-4CB8-C3D0-6EB0-495E99B23C0D}" dt="2023-04-13T20:20:25.568" v="210" actId="20577"/>
        <pc:sldMkLst>
          <pc:docMk/>
          <pc:sldMk cId="4002202579" sldId="260"/>
        </pc:sldMkLst>
        <pc:spChg chg="mod">
          <ac:chgData name="Boschert, Kate" userId="S::boschertk1@wpunj.edu::49f2c282-c554-42d6-99c0-a47762325d21" providerId="AD" clId="Web-{B0C35ECC-4CB8-C3D0-6EB0-495E99B23C0D}" dt="2023-04-13T20:20:25.568" v="210" actId="20577"/>
          <ac:spMkLst>
            <pc:docMk/>
            <pc:sldMk cId="4002202579" sldId="260"/>
            <ac:spMk id="3" creationId="{67F34816-195D-5743-D26D-7DF5F952B8F8}"/>
          </ac:spMkLst>
        </pc:spChg>
      </pc:sldChg>
      <pc:sldChg chg="modSp">
        <pc:chgData name="Boschert, Kate" userId="S::boschertk1@wpunj.edu::49f2c282-c554-42d6-99c0-a47762325d21" providerId="AD" clId="Web-{B0C35ECC-4CB8-C3D0-6EB0-495E99B23C0D}" dt="2023-04-13T20:11:19.219" v="125"/>
        <pc:sldMkLst>
          <pc:docMk/>
          <pc:sldMk cId="1042429590" sldId="270"/>
        </pc:sldMkLst>
        <pc:graphicFrameChg chg="mod modGraphic">
          <ac:chgData name="Boschert, Kate" userId="S::boschertk1@wpunj.edu::49f2c282-c554-42d6-99c0-a47762325d21" providerId="AD" clId="Web-{B0C35ECC-4CB8-C3D0-6EB0-495E99B23C0D}" dt="2023-04-13T20:11:19.219" v="125"/>
          <ac:graphicFrameMkLst>
            <pc:docMk/>
            <pc:sldMk cId="1042429590" sldId="270"/>
            <ac:graphicFrameMk id="3" creationId="{D68BC265-D8D9-F029-7F49-2CBC458AF17E}"/>
          </ac:graphicFrameMkLst>
        </pc:graphicFrameChg>
      </pc:sldChg>
      <pc:sldChg chg="modSp">
        <pc:chgData name="Boschert, Kate" userId="S::boschertk1@wpunj.edu::49f2c282-c554-42d6-99c0-a47762325d21" providerId="AD" clId="Web-{B0C35ECC-4CB8-C3D0-6EB0-495E99B23C0D}" dt="2023-04-13T20:12:56.489" v="127" actId="20577"/>
        <pc:sldMkLst>
          <pc:docMk/>
          <pc:sldMk cId="1621469081" sldId="271"/>
        </pc:sldMkLst>
        <pc:spChg chg="mod">
          <ac:chgData name="Boschert, Kate" userId="S::boschertk1@wpunj.edu::49f2c282-c554-42d6-99c0-a47762325d21" providerId="AD" clId="Web-{B0C35ECC-4CB8-C3D0-6EB0-495E99B23C0D}" dt="2023-04-13T20:12:56.489" v="127" actId="20577"/>
          <ac:spMkLst>
            <pc:docMk/>
            <pc:sldMk cId="1621469081" sldId="271"/>
            <ac:spMk id="3" creationId="{95827790-A550-7C6C-17C8-6FA7CC70CD32}"/>
          </ac:spMkLst>
        </pc:spChg>
      </pc:sldChg>
      <pc:sldChg chg="modSp">
        <pc:chgData name="Boschert, Kate" userId="S::boschertk1@wpunj.edu::49f2c282-c554-42d6-99c0-a47762325d21" providerId="AD" clId="Web-{B0C35ECC-4CB8-C3D0-6EB0-495E99B23C0D}" dt="2023-04-13T20:18:46.220" v="204" actId="20577"/>
        <pc:sldMkLst>
          <pc:docMk/>
          <pc:sldMk cId="2617677281" sldId="274"/>
        </pc:sldMkLst>
        <pc:spChg chg="mod">
          <ac:chgData name="Boschert, Kate" userId="S::boschertk1@wpunj.edu::49f2c282-c554-42d6-99c0-a47762325d21" providerId="AD" clId="Web-{B0C35ECC-4CB8-C3D0-6EB0-495E99B23C0D}" dt="2023-04-13T20:14:47.008" v="194" actId="20577"/>
          <ac:spMkLst>
            <pc:docMk/>
            <pc:sldMk cId="2617677281" sldId="274"/>
            <ac:spMk id="2" creationId="{15DBEA2F-EDBE-7CCA-9734-A21AE10265C6}"/>
          </ac:spMkLst>
        </pc:spChg>
        <pc:spChg chg="mod">
          <ac:chgData name="Boschert, Kate" userId="S::boschertk1@wpunj.edu::49f2c282-c554-42d6-99c0-a47762325d21" providerId="AD" clId="Web-{B0C35ECC-4CB8-C3D0-6EB0-495E99B23C0D}" dt="2023-04-13T20:18:46.220" v="204" actId="20577"/>
          <ac:spMkLst>
            <pc:docMk/>
            <pc:sldMk cId="2617677281" sldId="274"/>
            <ac:spMk id="3" creationId="{67F34816-195D-5743-D26D-7DF5F952B8F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3cIRBadministrator@wpunj.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hs.gov/ohrp/regulations-and-policy/guidance/categories-of-research-expedited-review-procedure-1998/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IRBAdministrator@wpunj.edu" TargetMode="External"/><Relationship Id="rId2" Type="http://schemas.openxmlformats.org/officeDocument/2006/relationships/hyperlink" Target="https://wpunj.edu/osp/irb/" TargetMode="Externa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U8fme1boE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hhs.gov/ohrp/regulations-and-policy/regulations/45-cfr-46/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hhs.gov/ohrp/regulations-and-policy/regulations/45-cfr-46/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punj.qualtrics.com/jfe/form/SV_4JyIifFjmmHOWou?jfefe=new"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bout.citiprogram.org/" TargetMode="External"/><Relationship Id="rId2" Type="http://schemas.openxmlformats.org/officeDocument/2006/relationships/hyperlink" Target="https://www.wpunj.edu/osp/irb/student-protocols" TargetMode="External"/><Relationship Id="rId1" Type="http://schemas.openxmlformats.org/officeDocument/2006/relationships/slideLayout" Target="../slideLayouts/slideLayout2.xml"/><Relationship Id="rId6" Type="http://schemas.openxmlformats.org/officeDocument/2006/relationships/hyperlink" Target="https://www.wpunj.edu/osp/irb/irb-contact-irb.html" TargetMode="External"/><Relationship Id="rId5" Type="http://schemas.openxmlformats.org/officeDocument/2006/relationships/hyperlink" Target="https://wpunj.infoready4.com" TargetMode="External"/><Relationship Id="rId4" Type="http://schemas.openxmlformats.org/officeDocument/2006/relationships/hyperlink" Target="https://wpunj.qualtrics.com/jfe/form/SV_4JyIifFjmmHOWou?jfefe=ne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WP IRB Basics for Students</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a:cs typeface="Calibri"/>
              </a:rPr>
              <a:t>Spring 2023</a:t>
            </a:r>
            <a:endParaRPr lang="en-US" dirty="0">
              <a:cs typeface="Calibri"/>
            </a:endParaRPr>
          </a:p>
          <a:p>
            <a:r>
              <a:rPr lang="en-US">
                <a:cs typeface="Calibri"/>
              </a:rPr>
              <a:t>Kathryn Boschert and Maureen Peters</a:t>
            </a:r>
          </a:p>
          <a:p>
            <a:r>
              <a:rPr lang="en-US" dirty="0">
                <a:ea typeface="+mn-lt"/>
                <a:cs typeface="+mn-lt"/>
                <a:hlinkClick r:id="rId2"/>
              </a:rPr>
              <a:t>IRBadministrator@wpunj.edu</a:t>
            </a: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BEA2F-EDBE-7CCA-9734-A21AE10265C6}"/>
              </a:ext>
            </a:extLst>
          </p:cNvPr>
          <p:cNvSpPr>
            <a:spLocks noGrp="1"/>
          </p:cNvSpPr>
          <p:nvPr>
            <p:ph type="title"/>
          </p:nvPr>
        </p:nvSpPr>
        <p:spPr/>
        <p:txBody>
          <a:bodyPr/>
          <a:lstStyle/>
          <a:p>
            <a:r>
              <a:rPr lang="en-US" dirty="0">
                <a:ea typeface="+mj-lt"/>
                <a:cs typeface="+mj-lt"/>
              </a:rPr>
              <a:t>What to Expect: WP IRB Review Process</a:t>
            </a:r>
            <a:endParaRPr lang="en-US" dirty="0"/>
          </a:p>
        </p:txBody>
      </p:sp>
      <p:sp>
        <p:nvSpPr>
          <p:cNvPr id="3" name="Content Placeholder 2">
            <a:extLst>
              <a:ext uri="{FF2B5EF4-FFF2-40B4-BE49-F238E27FC236}">
                <a16:creationId xmlns:a16="http://schemas.microsoft.com/office/drawing/2014/main" id="{67F34816-195D-5743-D26D-7DF5F952B8F8}"/>
              </a:ext>
            </a:extLst>
          </p:cNvPr>
          <p:cNvSpPr>
            <a:spLocks noGrp="1"/>
          </p:cNvSpPr>
          <p:nvPr>
            <p:ph idx="1"/>
          </p:nvPr>
        </p:nvSpPr>
        <p:spPr>
          <a:xfrm>
            <a:off x="838200" y="1456532"/>
            <a:ext cx="10515600" cy="4720431"/>
          </a:xfrm>
        </p:spPr>
        <p:txBody>
          <a:bodyPr vert="horz" lIns="91440" tIns="45720" rIns="91440" bIns="45720" rtlCol="0" anchor="t">
            <a:normAutofit/>
          </a:bodyPr>
          <a:lstStyle/>
          <a:p>
            <a:r>
              <a:rPr lang="en-US" dirty="0">
                <a:cs typeface="Calibri"/>
              </a:rPr>
              <a:t>All protocols must be reviewed and approved by your faculty advisory/mentor prior  to submission to the IRB.</a:t>
            </a:r>
          </a:p>
          <a:p>
            <a:r>
              <a:rPr lang="en-US" dirty="0">
                <a:cs typeface="Calibri"/>
              </a:rPr>
              <a:t>Review Process takes 3-4 weeks . </a:t>
            </a:r>
            <a:endParaRPr lang="en-US" dirty="0"/>
          </a:p>
          <a:p>
            <a:r>
              <a:rPr lang="en-US" dirty="0">
                <a:cs typeface="Calibri"/>
              </a:rPr>
              <a:t>Only protocols including vulnerable population or greater than minimal risk studies require Full Board Review at the monthly meeting.</a:t>
            </a:r>
          </a:p>
          <a:p>
            <a:endParaRPr lang="en-US" dirty="0">
              <a:cs typeface="Calibri"/>
            </a:endParaRPr>
          </a:p>
          <a:p>
            <a:r>
              <a:rPr lang="en-US" b="1" dirty="0">
                <a:cs typeface="Calibri"/>
              </a:rPr>
              <a:t>NO RESEARCH is PERMITTED until you receive IRB APPROVAL</a:t>
            </a:r>
          </a:p>
        </p:txBody>
      </p:sp>
    </p:spTree>
    <p:extLst>
      <p:ext uri="{BB962C8B-B14F-4D97-AF65-F5344CB8AC3E}">
        <p14:creationId xmlns:p14="http://schemas.microsoft.com/office/powerpoint/2010/main" val="400220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CBF1-48D8-5F40-D6C2-ADBAB2D864A9}"/>
              </a:ext>
            </a:extLst>
          </p:cNvPr>
          <p:cNvSpPr>
            <a:spLocks noGrp="1"/>
          </p:cNvSpPr>
          <p:nvPr>
            <p:ph type="title"/>
          </p:nvPr>
        </p:nvSpPr>
        <p:spPr/>
        <p:txBody>
          <a:bodyPr/>
          <a:lstStyle/>
          <a:p>
            <a:r>
              <a:rPr lang="en-US" dirty="0">
                <a:ea typeface="+mj-lt"/>
                <a:cs typeface="+mj-lt"/>
              </a:rPr>
              <a:t>Categories of IRB review</a:t>
            </a:r>
            <a:endParaRPr lang="en-US" dirty="0"/>
          </a:p>
        </p:txBody>
      </p:sp>
      <p:sp>
        <p:nvSpPr>
          <p:cNvPr id="3" name="Content Placeholder 2">
            <a:extLst>
              <a:ext uri="{FF2B5EF4-FFF2-40B4-BE49-F238E27FC236}">
                <a16:creationId xmlns:a16="http://schemas.microsoft.com/office/drawing/2014/main" id="{7AE2D779-2ACA-A0D9-865E-C76DE7DBEFA2}"/>
              </a:ext>
            </a:extLst>
          </p:cNvPr>
          <p:cNvSpPr>
            <a:spLocks noGrp="1"/>
          </p:cNvSpPr>
          <p:nvPr>
            <p:ph idx="1"/>
          </p:nvPr>
        </p:nvSpPr>
        <p:spPr>
          <a:xfrm>
            <a:off x="695326" y="1516063"/>
            <a:ext cx="11110911" cy="4875212"/>
          </a:xfrm>
        </p:spPr>
        <p:txBody>
          <a:bodyPr vert="horz" lIns="91440" tIns="45720" rIns="91440" bIns="45720" rtlCol="0" anchor="t">
            <a:normAutofit fontScale="92500" lnSpcReduction="20000"/>
          </a:bodyPr>
          <a:lstStyle/>
          <a:p>
            <a:r>
              <a:rPr lang="en-US" dirty="0">
                <a:cs typeface="Calibri"/>
              </a:rPr>
              <a:t>8 Exempt Research Categories</a:t>
            </a:r>
          </a:p>
          <a:p>
            <a:pPr lvl="1"/>
            <a:r>
              <a:rPr lang="en-US" dirty="0">
                <a:cs typeface="Calibri"/>
              </a:rPr>
              <a:t>The IRB will determine that this research </a:t>
            </a:r>
            <a:r>
              <a:rPr lang="en-US" u="sng" dirty="0">
                <a:cs typeface="Calibri"/>
              </a:rPr>
              <a:t>as presented in the application</a:t>
            </a:r>
            <a:r>
              <a:rPr lang="en-US" dirty="0">
                <a:cs typeface="Calibri"/>
              </a:rPr>
              <a:t> is exempt from further review.</a:t>
            </a:r>
          </a:p>
          <a:p>
            <a:pPr lvl="1"/>
            <a:r>
              <a:rPr lang="en-US" dirty="0">
                <a:cs typeface="Calibri"/>
              </a:rPr>
              <a:t>Exempt research does not require continuing IRB review or other reporting/monitoring.</a:t>
            </a:r>
          </a:p>
          <a:p>
            <a:r>
              <a:rPr lang="en-US" dirty="0">
                <a:cs typeface="Calibri"/>
              </a:rPr>
              <a:t>9 Expedited Research Categories</a:t>
            </a:r>
          </a:p>
          <a:p>
            <a:pPr lvl="1"/>
            <a:r>
              <a:rPr lang="en-US" dirty="0">
                <a:ea typeface="+mn-lt"/>
                <a:cs typeface="+mn-lt"/>
              </a:rPr>
              <a:t>The IRB will determine that this research </a:t>
            </a:r>
            <a:r>
              <a:rPr lang="en-US" u="sng" dirty="0">
                <a:ea typeface="+mn-lt"/>
                <a:cs typeface="+mn-lt"/>
              </a:rPr>
              <a:t>as presented in the application</a:t>
            </a:r>
            <a:r>
              <a:rPr lang="en-US" dirty="0">
                <a:ea typeface="+mn-lt"/>
                <a:cs typeface="+mn-lt"/>
              </a:rPr>
              <a:t> meets an expediated review category.</a:t>
            </a:r>
            <a:endParaRPr lang="en-US" dirty="0">
              <a:cs typeface="Calibri"/>
            </a:endParaRPr>
          </a:p>
          <a:p>
            <a:pPr lvl="1"/>
            <a:r>
              <a:rPr lang="en-US" dirty="0">
                <a:cs typeface="Calibri"/>
              </a:rPr>
              <a:t>Expedited research have the following reporting requirements</a:t>
            </a:r>
          </a:p>
          <a:p>
            <a:pPr lvl="2"/>
            <a:r>
              <a:rPr lang="en-US" dirty="0">
                <a:cs typeface="Calibri"/>
              </a:rPr>
              <a:t>Changes to the research protocol require approval </a:t>
            </a:r>
            <a:r>
              <a:rPr lang="en-US" b="1" dirty="0">
                <a:cs typeface="Calibri"/>
              </a:rPr>
              <a:t>in advance</a:t>
            </a:r>
          </a:p>
          <a:p>
            <a:pPr lvl="2"/>
            <a:r>
              <a:rPr lang="en-US" dirty="0">
                <a:cs typeface="Calibri"/>
              </a:rPr>
              <a:t>Protocol deviation, Adverse reaction or events must be reported to the IRB</a:t>
            </a:r>
            <a:endParaRPr lang="en-US" b="1" dirty="0">
              <a:cs typeface="Calibri"/>
            </a:endParaRPr>
          </a:p>
          <a:p>
            <a:pPr lvl="2"/>
            <a:r>
              <a:rPr lang="en-US" dirty="0">
                <a:cs typeface="Calibri"/>
              </a:rPr>
              <a:t>At WP Annual continuing review is require (student protocols are administratively closed after 1 year)</a:t>
            </a:r>
          </a:p>
          <a:p>
            <a:r>
              <a:rPr lang="en-US" dirty="0">
                <a:cs typeface="Calibri"/>
              </a:rPr>
              <a:t>Full Board Research:</a:t>
            </a:r>
          </a:p>
          <a:p>
            <a:pPr lvl="1"/>
            <a:r>
              <a:rPr lang="en-US" dirty="0">
                <a:cs typeface="Calibri"/>
              </a:rPr>
              <a:t>Research that does not fall into the exempt or expedited review categories of research</a:t>
            </a:r>
          </a:p>
          <a:p>
            <a:pPr lvl="2"/>
            <a:r>
              <a:rPr lang="en-US" dirty="0">
                <a:cs typeface="Calibri"/>
              </a:rPr>
              <a:t>Typically, research involving greater than minimal risk or research involving vulnerable subjects</a:t>
            </a:r>
          </a:p>
          <a:p>
            <a:endParaRPr lang="en-US" dirty="0">
              <a:cs typeface="Calibri"/>
            </a:endParaRPr>
          </a:p>
        </p:txBody>
      </p:sp>
    </p:spTree>
    <p:extLst>
      <p:ext uri="{BB962C8B-B14F-4D97-AF65-F5344CB8AC3E}">
        <p14:creationId xmlns:p14="http://schemas.microsoft.com/office/powerpoint/2010/main" val="3051986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D68BC265-D8D9-F029-7F49-2CBC458AF17E}"/>
              </a:ext>
            </a:extLst>
          </p:cNvPr>
          <p:cNvGraphicFramePr>
            <a:graphicFrameLocks noGrp="1"/>
          </p:cNvGraphicFramePr>
          <p:nvPr>
            <p:extLst>
              <p:ext uri="{D42A27DB-BD31-4B8C-83A1-F6EECF244321}">
                <p14:modId xmlns:p14="http://schemas.microsoft.com/office/powerpoint/2010/main" val="3594513992"/>
              </p:ext>
            </p:extLst>
          </p:nvPr>
        </p:nvGraphicFramePr>
        <p:xfrm>
          <a:off x="813435" y="962565"/>
          <a:ext cx="10335801" cy="4724419"/>
        </p:xfrm>
        <a:graphic>
          <a:graphicData uri="http://schemas.openxmlformats.org/drawingml/2006/table">
            <a:tbl>
              <a:tblPr firstRow="1" bandRow="1">
                <a:tableStyleId>{5940675A-B579-460E-94D1-54222C63F5DA}</a:tableStyleId>
              </a:tblPr>
              <a:tblGrid>
                <a:gridCol w="1285874">
                  <a:extLst>
                    <a:ext uri="{9D8B030D-6E8A-4147-A177-3AD203B41FA5}">
                      <a16:colId xmlns:a16="http://schemas.microsoft.com/office/drawing/2014/main" val="2727062291"/>
                    </a:ext>
                  </a:extLst>
                </a:gridCol>
                <a:gridCol w="9049927">
                  <a:extLst>
                    <a:ext uri="{9D8B030D-6E8A-4147-A177-3AD203B41FA5}">
                      <a16:colId xmlns:a16="http://schemas.microsoft.com/office/drawing/2014/main" val="502372672"/>
                    </a:ext>
                  </a:extLst>
                </a:gridCol>
              </a:tblGrid>
              <a:tr h="379418">
                <a:tc>
                  <a:txBody>
                    <a:bodyPr/>
                    <a:lstStyle/>
                    <a:p>
                      <a:endParaRPr lang="en-US" dirty="0" err="1"/>
                    </a:p>
                  </a:txBody>
                  <a:tcPr/>
                </a:tc>
                <a:tc>
                  <a:txBody>
                    <a:bodyPr/>
                    <a:lstStyle/>
                    <a:p>
                      <a:pPr lvl="0">
                        <a:buNone/>
                      </a:pPr>
                      <a:r>
                        <a:rPr lang="en-US" sz="2400" b="1" i="0" u="none" strike="noStrike" noProof="0" dirty="0">
                          <a:latin typeface="Calibri"/>
                        </a:rPr>
                        <a:t>Quick Overview of the 8 Exempt Categories</a:t>
                      </a:r>
                      <a:endParaRPr lang="en-US" sz="2400" b="1" dirty="0"/>
                    </a:p>
                  </a:txBody>
                  <a:tcPr/>
                </a:tc>
                <a:extLst>
                  <a:ext uri="{0D108BD9-81ED-4DB2-BD59-A6C34878D82A}">
                    <a16:rowId xmlns:a16="http://schemas.microsoft.com/office/drawing/2014/main" val="105890657"/>
                  </a:ext>
                </a:extLst>
              </a:tr>
              <a:tr h="369689">
                <a:tc>
                  <a:txBody>
                    <a:bodyPr/>
                    <a:lstStyle/>
                    <a:p>
                      <a:r>
                        <a:rPr lang="en-US" b="1" dirty="0"/>
                        <a:t>Exempt 1:</a:t>
                      </a:r>
                    </a:p>
                  </a:txBody>
                  <a:tcPr/>
                </a:tc>
                <a:tc>
                  <a:txBody>
                    <a:bodyPr/>
                    <a:lstStyle/>
                    <a:p>
                      <a:r>
                        <a:rPr lang="en-US" dirty="0"/>
                        <a:t>Normal educational practices in established educational settings</a:t>
                      </a:r>
                    </a:p>
                  </a:txBody>
                  <a:tcPr/>
                </a:tc>
                <a:extLst>
                  <a:ext uri="{0D108BD9-81ED-4DB2-BD59-A6C34878D82A}">
                    <a16:rowId xmlns:a16="http://schemas.microsoft.com/office/drawing/2014/main" val="3239638619"/>
                  </a:ext>
                </a:extLst>
              </a:tr>
              <a:tr h="417909">
                <a:tc>
                  <a:txBody>
                    <a:bodyPr/>
                    <a:lstStyle/>
                    <a:p>
                      <a:r>
                        <a:rPr lang="en-US" b="1" dirty="0"/>
                        <a:t>Exempt 2:</a:t>
                      </a:r>
                    </a:p>
                  </a:txBody>
                  <a:tcPr/>
                </a:tc>
                <a:tc>
                  <a:txBody>
                    <a:bodyPr/>
                    <a:lstStyle/>
                    <a:p>
                      <a:r>
                        <a:rPr lang="en-US" dirty="0"/>
                        <a:t>Educational tests, surveys, interviews or observation of public behavior.</a:t>
                      </a:r>
                    </a:p>
                  </a:txBody>
                  <a:tcPr/>
                </a:tc>
                <a:extLst>
                  <a:ext uri="{0D108BD9-81ED-4DB2-BD59-A6C34878D82A}">
                    <a16:rowId xmlns:a16="http://schemas.microsoft.com/office/drawing/2014/main" val="2652835969"/>
                  </a:ext>
                </a:extLst>
              </a:tr>
              <a:tr h="379418">
                <a:tc>
                  <a:txBody>
                    <a:bodyPr/>
                    <a:lstStyle/>
                    <a:p>
                      <a:r>
                        <a:rPr lang="en-US" b="1" dirty="0"/>
                        <a:t>Exempt 3:</a:t>
                      </a:r>
                    </a:p>
                  </a:txBody>
                  <a:tcPr/>
                </a:tc>
                <a:tc>
                  <a:txBody>
                    <a:bodyPr/>
                    <a:lstStyle/>
                    <a:p>
                      <a:r>
                        <a:rPr lang="en-US" dirty="0"/>
                        <a:t>Benign behavioral intervention.</a:t>
                      </a:r>
                    </a:p>
                  </a:txBody>
                  <a:tcPr/>
                </a:tc>
                <a:extLst>
                  <a:ext uri="{0D108BD9-81ED-4DB2-BD59-A6C34878D82A}">
                    <a16:rowId xmlns:a16="http://schemas.microsoft.com/office/drawing/2014/main" val="3821366496"/>
                  </a:ext>
                </a:extLst>
              </a:tr>
              <a:tr h="660469">
                <a:tc>
                  <a:txBody>
                    <a:bodyPr/>
                    <a:lstStyle/>
                    <a:p>
                      <a:r>
                        <a:rPr lang="en-US" b="1" dirty="0"/>
                        <a:t>Exempt 4:</a:t>
                      </a:r>
                    </a:p>
                  </a:txBody>
                  <a:tcPr/>
                </a:tc>
                <a:tc>
                  <a:txBody>
                    <a:bodyPr/>
                    <a:lstStyle/>
                    <a:p>
                      <a:r>
                        <a:rPr lang="en-US" dirty="0"/>
                        <a:t>Secondary research use of biospecimens or information for which informed consent is not required.</a:t>
                      </a:r>
                    </a:p>
                  </a:txBody>
                  <a:tcPr/>
                </a:tc>
                <a:extLst>
                  <a:ext uri="{0D108BD9-81ED-4DB2-BD59-A6C34878D82A}">
                    <a16:rowId xmlns:a16="http://schemas.microsoft.com/office/drawing/2014/main" val="997192813"/>
                  </a:ext>
                </a:extLst>
              </a:tr>
              <a:tr h="379418">
                <a:tc>
                  <a:txBody>
                    <a:bodyPr/>
                    <a:lstStyle/>
                    <a:p>
                      <a:r>
                        <a:rPr lang="en-US" b="1" dirty="0"/>
                        <a:t>Exempt 5:</a:t>
                      </a:r>
                    </a:p>
                  </a:txBody>
                  <a:tcPr/>
                </a:tc>
                <a:tc>
                  <a:txBody>
                    <a:bodyPr/>
                    <a:lstStyle/>
                    <a:p>
                      <a:r>
                        <a:rPr lang="en-US" dirty="0"/>
                        <a:t>Evaluation of public service programs</a:t>
                      </a:r>
                    </a:p>
                  </a:txBody>
                  <a:tcPr/>
                </a:tc>
                <a:extLst>
                  <a:ext uri="{0D108BD9-81ED-4DB2-BD59-A6C34878D82A}">
                    <a16:rowId xmlns:a16="http://schemas.microsoft.com/office/drawing/2014/main" val="3474405171"/>
                  </a:ext>
                </a:extLst>
              </a:tr>
              <a:tr h="369689">
                <a:tc>
                  <a:txBody>
                    <a:bodyPr/>
                    <a:lstStyle/>
                    <a:p>
                      <a:r>
                        <a:rPr lang="en-US" b="1" dirty="0"/>
                        <a:t>Exempt 6:</a:t>
                      </a:r>
                    </a:p>
                  </a:txBody>
                  <a:tcPr/>
                </a:tc>
                <a:tc>
                  <a:txBody>
                    <a:bodyPr/>
                    <a:lstStyle/>
                    <a:p>
                      <a:r>
                        <a:rPr lang="en-US" dirty="0"/>
                        <a:t>Taste and food quality evaluation and customer satisfaction studies</a:t>
                      </a:r>
                    </a:p>
                  </a:txBody>
                  <a:tcPr/>
                </a:tc>
                <a:extLst>
                  <a:ext uri="{0D108BD9-81ED-4DB2-BD59-A6C34878D82A}">
                    <a16:rowId xmlns:a16="http://schemas.microsoft.com/office/drawing/2014/main" val="2011308020"/>
                  </a:ext>
                </a:extLst>
              </a:tr>
              <a:tr h="660469">
                <a:tc>
                  <a:txBody>
                    <a:bodyPr/>
                    <a:lstStyle/>
                    <a:p>
                      <a:r>
                        <a:rPr lang="en-US" b="1" dirty="0"/>
                        <a:t>Exempt 7:</a:t>
                      </a:r>
                    </a:p>
                  </a:txBody>
                  <a:tcPr/>
                </a:tc>
                <a:tc>
                  <a:txBody>
                    <a:bodyPr/>
                    <a:lstStyle/>
                    <a:p>
                      <a:r>
                        <a:rPr lang="en-US" dirty="0"/>
                        <a:t>Storage and maintenance of identifiable materials for unspecified secondary research with broad consent</a:t>
                      </a:r>
                    </a:p>
                  </a:txBody>
                  <a:tcPr/>
                </a:tc>
                <a:extLst>
                  <a:ext uri="{0D108BD9-81ED-4DB2-BD59-A6C34878D82A}">
                    <a16:rowId xmlns:a16="http://schemas.microsoft.com/office/drawing/2014/main" val="85736348"/>
                  </a:ext>
                </a:extLst>
              </a:tr>
              <a:tr h="369689">
                <a:tc>
                  <a:txBody>
                    <a:bodyPr/>
                    <a:lstStyle/>
                    <a:p>
                      <a:pPr lvl="0">
                        <a:buNone/>
                      </a:pPr>
                      <a:r>
                        <a:rPr lang="en-US" b="1" dirty="0"/>
                        <a:t>Exempt 8:</a:t>
                      </a:r>
                    </a:p>
                  </a:txBody>
                  <a:tcPr/>
                </a:tc>
                <a:tc>
                  <a:txBody>
                    <a:bodyPr/>
                    <a:lstStyle/>
                    <a:p>
                      <a:pPr lvl="0">
                        <a:buNone/>
                      </a:pPr>
                      <a:r>
                        <a:rPr lang="en-US" dirty="0"/>
                        <a:t>N/A: Secondary research use of stored identifiable materials with broad consent</a:t>
                      </a:r>
                    </a:p>
                  </a:txBody>
                  <a:tcPr/>
                </a:tc>
                <a:extLst>
                  <a:ext uri="{0D108BD9-81ED-4DB2-BD59-A6C34878D82A}">
                    <a16:rowId xmlns:a16="http://schemas.microsoft.com/office/drawing/2014/main" val="4169608894"/>
                  </a:ext>
                </a:extLst>
              </a:tr>
              <a:tr h="660469">
                <a:tc>
                  <a:txBody>
                    <a:bodyPr/>
                    <a:lstStyle/>
                    <a:p>
                      <a:pPr lvl="0">
                        <a:buNone/>
                      </a:pPr>
                      <a:endParaRPr lang="en-US" b="1" dirty="0"/>
                    </a:p>
                  </a:txBody>
                  <a:tcPr/>
                </a:tc>
                <a:tc>
                  <a:txBody>
                    <a:bodyPr/>
                    <a:lstStyle/>
                    <a:p>
                      <a:pPr lvl="0">
                        <a:buNone/>
                      </a:pPr>
                      <a:r>
                        <a:rPr lang="en-US" dirty="0"/>
                        <a:t>Note: None of these categories apply to prisoners. Some of these categories may not apply to children.</a:t>
                      </a:r>
                    </a:p>
                  </a:txBody>
                  <a:tcPr/>
                </a:tc>
                <a:extLst>
                  <a:ext uri="{0D108BD9-81ED-4DB2-BD59-A6C34878D82A}">
                    <a16:rowId xmlns:a16="http://schemas.microsoft.com/office/drawing/2014/main" val="901507583"/>
                  </a:ext>
                </a:extLst>
              </a:tr>
            </a:tbl>
          </a:graphicData>
        </a:graphic>
      </p:graphicFrame>
    </p:spTree>
    <p:extLst>
      <p:ext uri="{BB962C8B-B14F-4D97-AF65-F5344CB8AC3E}">
        <p14:creationId xmlns:p14="http://schemas.microsoft.com/office/powerpoint/2010/main" val="1651231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id="{D68BC265-D8D9-F029-7F49-2CBC458AF17E}"/>
              </a:ext>
            </a:extLst>
          </p:cNvPr>
          <p:cNvGraphicFramePr>
            <a:graphicFrameLocks noGrp="1"/>
          </p:cNvGraphicFramePr>
          <p:nvPr>
            <p:extLst>
              <p:ext uri="{D42A27DB-BD31-4B8C-83A1-F6EECF244321}">
                <p14:modId xmlns:p14="http://schemas.microsoft.com/office/powerpoint/2010/main" val="3429648362"/>
              </p:ext>
            </p:extLst>
          </p:nvPr>
        </p:nvGraphicFramePr>
        <p:xfrm>
          <a:off x="901567" y="455809"/>
          <a:ext cx="10335800" cy="6153211"/>
        </p:xfrm>
        <a:graphic>
          <a:graphicData uri="http://schemas.openxmlformats.org/drawingml/2006/table">
            <a:tbl>
              <a:tblPr firstRow="1" bandRow="1">
                <a:tableStyleId>{5940675A-B579-460E-94D1-54222C63F5DA}</a:tableStyleId>
              </a:tblPr>
              <a:tblGrid>
                <a:gridCol w="1698171">
                  <a:extLst>
                    <a:ext uri="{9D8B030D-6E8A-4147-A177-3AD203B41FA5}">
                      <a16:colId xmlns:a16="http://schemas.microsoft.com/office/drawing/2014/main" val="2727062291"/>
                    </a:ext>
                  </a:extLst>
                </a:gridCol>
                <a:gridCol w="8637629">
                  <a:extLst>
                    <a:ext uri="{9D8B030D-6E8A-4147-A177-3AD203B41FA5}">
                      <a16:colId xmlns:a16="http://schemas.microsoft.com/office/drawing/2014/main" val="502372672"/>
                    </a:ext>
                  </a:extLst>
                </a:gridCol>
              </a:tblGrid>
              <a:tr h="379418">
                <a:tc>
                  <a:txBody>
                    <a:bodyPr/>
                    <a:lstStyle/>
                    <a:p>
                      <a:endParaRPr lang="en-US" dirty="0" err="1"/>
                    </a:p>
                  </a:txBody>
                  <a:tcPr/>
                </a:tc>
                <a:tc>
                  <a:txBody>
                    <a:bodyPr/>
                    <a:lstStyle/>
                    <a:p>
                      <a:pPr lvl="0">
                        <a:buNone/>
                      </a:pPr>
                      <a:r>
                        <a:rPr lang="en-US" sz="2400" b="1" i="0" u="none" strike="noStrike" noProof="0" dirty="0">
                          <a:latin typeface="Calibri"/>
                        </a:rPr>
                        <a:t>Quick Overview of the 9 Expediated Categories</a:t>
                      </a:r>
                      <a:endParaRPr lang="en-US" sz="2400" b="1" dirty="0"/>
                    </a:p>
                  </a:txBody>
                  <a:tcPr/>
                </a:tc>
                <a:extLst>
                  <a:ext uri="{0D108BD9-81ED-4DB2-BD59-A6C34878D82A}">
                    <a16:rowId xmlns:a16="http://schemas.microsoft.com/office/drawing/2014/main" val="105890657"/>
                  </a:ext>
                </a:extLst>
              </a:tr>
              <a:tr h="369689">
                <a:tc>
                  <a:txBody>
                    <a:bodyPr/>
                    <a:lstStyle/>
                    <a:p>
                      <a:pPr lvl="0">
                        <a:buNone/>
                      </a:pPr>
                      <a:r>
                        <a:rPr lang="en-US" b="1" dirty="0"/>
                        <a:t>Expedited 1:</a:t>
                      </a:r>
                    </a:p>
                  </a:txBody>
                  <a:tcPr/>
                </a:tc>
                <a:tc>
                  <a:txBody>
                    <a:bodyPr/>
                    <a:lstStyle/>
                    <a:p>
                      <a:pPr lvl="0">
                        <a:buNone/>
                      </a:pPr>
                      <a:r>
                        <a:rPr lang="en-US" sz="1800" b="0" i="0" u="none" strike="noStrike" noProof="0" dirty="0">
                          <a:latin typeface="Calibri"/>
                        </a:rPr>
                        <a:t>Clinical studies of drugs and medical devices only when certain conditions are met.</a:t>
                      </a:r>
                      <a:endParaRPr lang="en-US" dirty="0"/>
                    </a:p>
                  </a:txBody>
                  <a:tcPr/>
                </a:tc>
                <a:extLst>
                  <a:ext uri="{0D108BD9-81ED-4DB2-BD59-A6C34878D82A}">
                    <a16:rowId xmlns:a16="http://schemas.microsoft.com/office/drawing/2014/main" val="3239638619"/>
                  </a:ext>
                </a:extLst>
              </a:tr>
              <a:tr h="417909">
                <a:tc>
                  <a:txBody>
                    <a:bodyPr/>
                    <a:lstStyle/>
                    <a:p>
                      <a:r>
                        <a:rPr lang="en-US" b="1" dirty="0"/>
                        <a:t>Expedited</a:t>
                      </a:r>
                      <a:r>
                        <a:rPr lang="en-US" sz="1800" b="1" i="0" u="none" strike="noStrike" noProof="0" dirty="0">
                          <a:latin typeface="Calibri"/>
                        </a:rPr>
                        <a:t> </a:t>
                      </a:r>
                      <a:r>
                        <a:rPr lang="en-US" b="1" dirty="0"/>
                        <a:t>2:</a:t>
                      </a:r>
                    </a:p>
                  </a:txBody>
                  <a:tcPr/>
                </a:tc>
                <a:tc>
                  <a:txBody>
                    <a:bodyPr/>
                    <a:lstStyle/>
                    <a:p>
                      <a:pPr marL="0" marR="0" lvl="0" indent="0" algn="l">
                        <a:lnSpc>
                          <a:spcPct val="90000"/>
                        </a:lnSpc>
                        <a:spcBef>
                          <a:spcPts val="1000"/>
                        </a:spcBef>
                        <a:spcAft>
                          <a:spcPts val="0"/>
                        </a:spcAft>
                        <a:buNone/>
                      </a:pPr>
                      <a:r>
                        <a:rPr lang="en-US" sz="1800" b="0" i="0" u="none" strike="noStrike" noProof="0" dirty="0">
                          <a:latin typeface="Calibri"/>
                        </a:rPr>
                        <a:t>Collection of blood samples by finger stick, heel stick, ear stick, or venipuncture in certain populations and within certain amounts</a:t>
                      </a:r>
                    </a:p>
                  </a:txBody>
                  <a:tcPr/>
                </a:tc>
                <a:extLst>
                  <a:ext uri="{0D108BD9-81ED-4DB2-BD59-A6C34878D82A}">
                    <a16:rowId xmlns:a16="http://schemas.microsoft.com/office/drawing/2014/main" val="2652835969"/>
                  </a:ext>
                </a:extLst>
              </a:tr>
              <a:tr h="379418">
                <a:tc>
                  <a:txBody>
                    <a:bodyPr/>
                    <a:lstStyle/>
                    <a:p>
                      <a:pPr lvl="0">
                        <a:buNone/>
                      </a:pPr>
                      <a:r>
                        <a:rPr lang="en-US" sz="1800" b="1" i="0" u="none" strike="noStrike" noProof="0" dirty="0">
                          <a:latin typeface="Calibri"/>
                        </a:rPr>
                        <a:t>Expedited </a:t>
                      </a:r>
                      <a:r>
                        <a:rPr lang="en-US" b="1" dirty="0"/>
                        <a:t>3:</a:t>
                      </a:r>
                    </a:p>
                  </a:txBody>
                  <a:tcPr/>
                </a:tc>
                <a:tc>
                  <a:txBody>
                    <a:bodyPr/>
                    <a:lstStyle/>
                    <a:p>
                      <a:pPr lvl="0">
                        <a:buNone/>
                      </a:pPr>
                      <a:r>
                        <a:rPr lang="en-US" sz="1800" b="0" i="0" u="none" strike="noStrike" noProof="0" dirty="0">
                          <a:latin typeface="Calibri"/>
                        </a:rPr>
                        <a:t>Prospective collection of biological specimens for research purposes by noninvasive means</a:t>
                      </a:r>
                      <a:endParaRPr lang="en-US" dirty="0"/>
                    </a:p>
                  </a:txBody>
                  <a:tcPr/>
                </a:tc>
                <a:extLst>
                  <a:ext uri="{0D108BD9-81ED-4DB2-BD59-A6C34878D82A}">
                    <a16:rowId xmlns:a16="http://schemas.microsoft.com/office/drawing/2014/main" val="3821366496"/>
                  </a:ext>
                </a:extLst>
              </a:tr>
              <a:tr h="375557">
                <a:tc>
                  <a:txBody>
                    <a:bodyPr/>
                    <a:lstStyle/>
                    <a:p>
                      <a:pPr lvl="0">
                        <a:buNone/>
                      </a:pPr>
                      <a:r>
                        <a:rPr lang="en-US" sz="1800" b="1" i="0" u="none" strike="noStrike" noProof="0" dirty="0">
                          <a:latin typeface="Calibri"/>
                        </a:rPr>
                        <a:t>Expedited </a:t>
                      </a:r>
                      <a:r>
                        <a:rPr lang="en-US" b="1" dirty="0"/>
                        <a:t>4:</a:t>
                      </a:r>
                    </a:p>
                  </a:txBody>
                  <a:tcPr/>
                </a:tc>
                <a:tc>
                  <a:txBody>
                    <a:bodyPr/>
                    <a:lstStyle/>
                    <a:p>
                      <a:pPr marL="0" marR="0" lvl="0" indent="0" algn="l">
                        <a:lnSpc>
                          <a:spcPct val="90000"/>
                        </a:lnSpc>
                        <a:spcBef>
                          <a:spcPts val="1000"/>
                        </a:spcBef>
                        <a:spcAft>
                          <a:spcPts val="0"/>
                        </a:spcAft>
                        <a:buNone/>
                      </a:pPr>
                      <a:r>
                        <a:rPr lang="en-US" sz="1800" b="0" i="0" u="none" strike="noStrike" noProof="0" dirty="0">
                          <a:latin typeface="Calibri"/>
                        </a:rPr>
                        <a:t>Collection of data through noninvasive procedures (not involving general anesthesia or sedation) routinely employed in clinical practice, excluding procedures involving x-rays or microwaves.</a:t>
                      </a:r>
                    </a:p>
                  </a:txBody>
                  <a:tcPr/>
                </a:tc>
                <a:extLst>
                  <a:ext uri="{0D108BD9-81ED-4DB2-BD59-A6C34878D82A}">
                    <a16:rowId xmlns:a16="http://schemas.microsoft.com/office/drawing/2014/main" val="997192813"/>
                  </a:ext>
                </a:extLst>
              </a:tr>
              <a:tr h="379418">
                <a:tc>
                  <a:txBody>
                    <a:bodyPr/>
                    <a:lstStyle/>
                    <a:p>
                      <a:pPr lvl="0">
                        <a:buNone/>
                      </a:pPr>
                      <a:r>
                        <a:rPr lang="en-US" sz="1800" b="1" i="0" u="none" strike="noStrike" noProof="0" dirty="0">
                          <a:latin typeface="Calibri"/>
                        </a:rPr>
                        <a:t>Expedited </a:t>
                      </a:r>
                      <a:r>
                        <a:rPr lang="en-US" b="1" dirty="0"/>
                        <a:t>5:</a:t>
                      </a:r>
                    </a:p>
                  </a:txBody>
                  <a:tcPr/>
                </a:tc>
                <a:tc>
                  <a:txBody>
                    <a:bodyPr/>
                    <a:lstStyle/>
                    <a:p>
                      <a:pPr marL="0" marR="0" lvl="0" indent="0" algn="l">
                        <a:lnSpc>
                          <a:spcPct val="90000"/>
                        </a:lnSpc>
                        <a:spcBef>
                          <a:spcPts val="1000"/>
                        </a:spcBef>
                        <a:spcAft>
                          <a:spcPts val="0"/>
                        </a:spcAft>
                        <a:buNone/>
                      </a:pPr>
                      <a:r>
                        <a:rPr lang="en-US" sz="1800" b="0" i="0" u="none" strike="noStrike" noProof="0" dirty="0">
                          <a:latin typeface="Calibri"/>
                        </a:rPr>
                        <a:t>Research involving materials (data, documents, records, or specimens) that have been collected, or will be collected solely for non-research purposes</a:t>
                      </a:r>
                    </a:p>
                  </a:txBody>
                  <a:tcPr/>
                </a:tc>
                <a:extLst>
                  <a:ext uri="{0D108BD9-81ED-4DB2-BD59-A6C34878D82A}">
                    <a16:rowId xmlns:a16="http://schemas.microsoft.com/office/drawing/2014/main" val="3474405171"/>
                  </a:ext>
                </a:extLst>
              </a:tr>
              <a:tr h="369689">
                <a:tc>
                  <a:txBody>
                    <a:bodyPr/>
                    <a:lstStyle/>
                    <a:p>
                      <a:pPr lvl="0">
                        <a:buNone/>
                      </a:pPr>
                      <a:r>
                        <a:rPr lang="en-US" sz="1800" b="1" i="0" u="none" strike="noStrike" noProof="0" dirty="0">
                          <a:latin typeface="Calibri"/>
                        </a:rPr>
                        <a:t>Expedited </a:t>
                      </a:r>
                      <a:r>
                        <a:rPr lang="en-US" b="1" dirty="0"/>
                        <a:t>6:</a:t>
                      </a:r>
                    </a:p>
                  </a:txBody>
                  <a:tcPr/>
                </a:tc>
                <a:tc>
                  <a:txBody>
                    <a:bodyPr/>
                    <a:lstStyle/>
                    <a:p>
                      <a:pPr marL="0" marR="0" lvl="0" indent="0" algn="l">
                        <a:lnSpc>
                          <a:spcPct val="90000"/>
                        </a:lnSpc>
                        <a:spcBef>
                          <a:spcPts val="1000"/>
                        </a:spcBef>
                        <a:spcAft>
                          <a:spcPts val="0"/>
                        </a:spcAft>
                        <a:buNone/>
                      </a:pPr>
                      <a:r>
                        <a:rPr lang="en-US" sz="1800" b="0" i="0" u="none" strike="noStrike" noProof="0" dirty="0">
                          <a:latin typeface="Calibri"/>
                        </a:rPr>
                        <a:t>Collection of data from voice, video, digital, or image recordings made for research purposes</a:t>
                      </a:r>
                    </a:p>
                  </a:txBody>
                  <a:tcPr/>
                </a:tc>
                <a:extLst>
                  <a:ext uri="{0D108BD9-81ED-4DB2-BD59-A6C34878D82A}">
                    <a16:rowId xmlns:a16="http://schemas.microsoft.com/office/drawing/2014/main" val="2011308020"/>
                  </a:ext>
                </a:extLst>
              </a:tr>
              <a:tr h="375557">
                <a:tc>
                  <a:txBody>
                    <a:bodyPr/>
                    <a:lstStyle/>
                    <a:p>
                      <a:pPr lvl="0">
                        <a:buNone/>
                      </a:pPr>
                      <a:r>
                        <a:rPr lang="en-US" sz="1800" b="1" i="0" u="none" strike="noStrike" noProof="0" dirty="0">
                          <a:latin typeface="Calibri"/>
                        </a:rPr>
                        <a:t>Expedited </a:t>
                      </a:r>
                      <a:r>
                        <a:rPr lang="en-US" b="1" dirty="0"/>
                        <a:t>7:</a:t>
                      </a:r>
                    </a:p>
                  </a:txBody>
                  <a:tcPr/>
                </a:tc>
                <a:tc>
                  <a:txBody>
                    <a:bodyPr/>
                    <a:lstStyle/>
                    <a:p>
                      <a:pPr marL="0" marR="0" lvl="0" indent="0" algn="l">
                        <a:lnSpc>
                          <a:spcPct val="90000"/>
                        </a:lnSpc>
                        <a:spcBef>
                          <a:spcPts val="1000"/>
                        </a:spcBef>
                        <a:spcAft>
                          <a:spcPts val="0"/>
                        </a:spcAft>
                        <a:buNone/>
                      </a:pPr>
                      <a:r>
                        <a:rPr lang="en-US" sz="1800" b="0" i="0" u="none" strike="noStrike" noProof="0" dirty="0">
                          <a:latin typeface="Calibri"/>
                        </a:rPr>
                        <a:t>Research on individual or group characteristics or behavior or research employing survey, interview, oral history, focus group, program evaluation, human factors evaluation, or quality assurance methodologies. This is only for research that is non-exempt or not excluded from review.</a:t>
                      </a:r>
                    </a:p>
                  </a:txBody>
                  <a:tcPr/>
                </a:tc>
                <a:extLst>
                  <a:ext uri="{0D108BD9-81ED-4DB2-BD59-A6C34878D82A}">
                    <a16:rowId xmlns:a16="http://schemas.microsoft.com/office/drawing/2014/main" val="85736348"/>
                  </a:ext>
                </a:extLst>
              </a:tr>
              <a:tr h="369689">
                <a:tc>
                  <a:txBody>
                    <a:bodyPr/>
                    <a:lstStyle/>
                    <a:p>
                      <a:pPr lvl="0">
                        <a:buNone/>
                      </a:pPr>
                      <a:r>
                        <a:rPr lang="en-US" sz="1800" b="1" i="0" u="none" strike="noStrike" noProof="0" dirty="0">
                          <a:latin typeface="Calibri"/>
                        </a:rPr>
                        <a:t>Expedited </a:t>
                      </a:r>
                      <a:r>
                        <a:rPr lang="en-US" b="1" dirty="0"/>
                        <a:t>8 and 9:</a:t>
                      </a:r>
                    </a:p>
                  </a:txBody>
                  <a:tcPr/>
                </a:tc>
                <a:tc>
                  <a:txBody>
                    <a:bodyPr/>
                    <a:lstStyle/>
                    <a:p>
                      <a:pPr lvl="0">
                        <a:buNone/>
                      </a:pPr>
                      <a:r>
                        <a:rPr lang="en-US" sz="1800" b="0" i="0" u="none" strike="noStrike" noProof="0" dirty="0">
                          <a:latin typeface="Calibri"/>
                        </a:rPr>
                        <a:t>Continuing review of research previously approved by the IRB that meets certain criteria.</a:t>
                      </a:r>
                    </a:p>
                  </a:txBody>
                  <a:tcPr/>
                </a:tc>
                <a:extLst>
                  <a:ext uri="{0D108BD9-81ED-4DB2-BD59-A6C34878D82A}">
                    <a16:rowId xmlns:a16="http://schemas.microsoft.com/office/drawing/2014/main" val="4169608894"/>
                  </a:ext>
                </a:extLst>
              </a:tr>
              <a:tr h="424541">
                <a:tc>
                  <a:txBody>
                    <a:bodyPr/>
                    <a:lstStyle/>
                    <a:p>
                      <a:pPr lvl="0">
                        <a:buNone/>
                      </a:pPr>
                      <a:endParaRPr lang="en-US" sz="1800" b="1" i="0" u="none" strike="noStrike" noProof="0" dirty="0">
                        <a:latin typeface="Calibri"/>
                      </a:endParaRPr>
                    </a:p>
                  </a:txBody>
                  <a:tcPr/>
                </a:tc>
                <a:tc>
                  <a:txBody>
                    <a:bodyPr/>
                    <a:lstStyle/>
                    <a:p>
                      <a:pPr lvl="0">
                        <a:buNone/>
                      </a:pPr>
                      <a:r>
                        <a:rPr lang="en-US" dirty="0"/>
                        <a:t>Source (OHRP): </a:t>
                      </a:r>
                      <a:r>
                        <a:rPr lang="en-US" sz="1800" b="0" i="0" u="none" strike="noStrike" noProof="0" dirty="0">
                          <a:latin typeface="Calibri"/>
                          <a:hlinkClick r:id="rId2"/>
                        </a:rPr>
                        <a:t>https://www.hhs.gov/ohrp/regulations-and-policy/guidance/categories-of-research-expedited-review-procedure-1998/index.html</a:t>
                      </a:r>
                      <a:endParaRPr lang="en-US" sz="1800" b="0" i="0" u="none" strike="noStrike" noProof="0">
                        <a:latin typeface="Calibri"/>
                      </a:endParaRPr>
                    </a:p>
                  </a:txBody>
                  <a:tcPr/>
                </a:tc>
                <a:extLst>
                  <a:ext uri="{0D108BD9-81ED-4DB2-BD59-A6C34878D82A}">
                    <a16:rowId xmlns:a16="http://schemas.microsoft.com/office/drawing/2014/main" val="1349721738"/>
                  </a:ext>
                </a:extLst>
              </a:tr>
            </a:tbl>
          </a:graphicData>
        </a:graphic>
      </p:graphicFrame>
    </p:spTree>
    <p:extLst>
      <p:ext uri="{BB962C8B-B14F-4D97-AF65-F5344CB8AC3E}">
        <p14:creationId xmlns:p14="http://schemas.microsoft.com/office/powerpoint/2010/main" val="1042429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A306F-0127-386D-0DAA-439F55F21AE0}"/>
              </a:ext>
            </a:extLst>
          </p:cNvPr>
          <p:cNvSpPr>
            <a:spLocks noGrp="1"/>
          </p:cNvSpPr>
          <p:nvPr>
            <p:ph type="title"/>
          </p:nvPr>
        </p:nvSpPr>
        <p:spPr/>
        <p:txBody>
          <a:bodyPr/>
          <a:lstStyle/>
          <a:p>
            <a:r>
              <a:rPr lang="en-US" dirty="0">
                <a:cs typeface="Calibri Light"/>
              </a:rPr>
              <a:t>Knowledge Check</a:t>
            </a:r>
            <a:endParaRPr lang="en-US" dirty="0"/>
          </a:p>
        </p:txBody>
      </p:sp>
      <p:sp>
        <p:nvSpPr>
          <p:cNvPr id="3" name="Content Placeholder 2">
            <a:extLst>
              <a:ext uri="{FF2B5EF4-FFF2-40B4-BE49-F238E27FC236}">
                <a16:creationId xmlns:a16="http://schemas.microsoft.com/office/drawing/2014/main" id="{95827790-A550-7C6C-17C8-6FA7CC70CD32}"/>
              </a:ext>
            </a:extLst>
          </p:cNvPr>
          <p:cNvSpPr>
            <a:spLocks noGrp="1"/>
          </p:cNvSpPr>
          <p:nvPr>
            <p:ph idx="1"/>
          </p:nvPr>
        </p:nvSpPr>
        <p:spPr/>
        <p:txBody>
          <a:bodyPr vert="horz" lIns="91440" tIns="45720" rIns="91440" bIns="45720" rtlCol="0" anchor="t">
            <a:normAutofit/>
          </a:bodyPr>
          <a:lstStyle/>
          <a:p>
            <a:r>
              <a:rPr lang="en-US" dirty="0">
                <a:cs typeface="Calibri"/>
              </a:rPr>
              <a:t>What is the IRB responsible for reviewing?</a:t>
            </a:r>
          </a:p>
          <a:p>
            <a:r>
              <a:rPr lang="en-US" dirty="0">
                <a:cs typeface="Calibri"/>
              </a:rPr>
              <a:t>What doesn't the IRB review?</a:t>
            </a:r>
          </a:p>
          <a:p>
            <a:r>
              <a:rPr lang="en-US" dirty="0">
                <a:cs typeface="Calibri"/>
              </a:rPr>
              <a:t>What materials do you need to submit to the IRB?</a:t>
            </a:r>
          </a:p>
          <a:p>
            <a:r>
              <a:rPr lang="en-US" dirty="0">
                <a:cs typeface="Calibri"/>
              </a:rPr>
              <a:t>How do I submit your protocol to the WP IRB?</a:t>
            </a:r>
          </a:p>
          <a:p>
            <a:r>
              <a:rPr lang="en-US" dirty="0">
                <a:cs typeface="Calibri"/>
              </a:rPr>
              <a:t>What causes delay in IRB protocol review?</a:t>
            </a:r>
          </a:p>
          <a:p>
            <a:pPr marL="0" indent="0">
              <a:buNone/>
            </a:pPr>
            <a:r>
              <a:rPr lang="en-US" dirty="0">
                <a:cs typeface="Calibri"/>
              </a:rPr>
              <a:t>What are the three categories of IRB review?</a:t>
            </a:r>
            <a:endParaRPr lang="en-US" dirty="0"/>
          </a:p>
          <a:p>
            <a:pPr marL="0" indent="0">
              <a:buNone/>
            </a:pPr>
            <a:endParaRPr lang="en-US" dirty="0">
              <a:cs typeface="Calibri"/>
            </a:endParaRPr>
          </a:p>
          <a:p>
            <a:r>
              <a:rPr lang="en-US" i="1" dirty="0">
                <a:cs typeface="Calibri"/>
              </a:rPr>
              <a:t>Where can you go for help?</a:t>
            </a:r>
          </a:p>
          <a:p>
            <a:endParaRPr lang="en-US" dirty="0">
              <a:cs typeface="Calibri"/>
            </a:endParaRPr>
          </a:p>
        </p:txBody>
      </p:sp>
    </p:spTree>
    <p:extLst>
      <p:ext uri="{BB962C8B-B14F-4D97-AF65-F5344CB8AC3E}">
        <p14:creationId xmlns:p14="http://schemas.microsoft.com/office/powerpoint/2010/main" val="1621469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BAA914-0AA3-A7A7-13E2-2D259406F95C}"/>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5400" dirty="0">
                <a:cs typeface="Calibri Light"/>
              </a:rPr>
              <a:t>Thank You!</a:t>
            </a:r>
            <a:endParaRPr lang="en-US" sz="5400" dirty="0"/>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7F395002-D499-F130-D68E-ECA8869147D5}"/>
              </a:ext>
            </a:extLst>
          </p:cNvPr>
          <p:cNvSpPr>
            <a:spLocks noGrp="1"/>
          </p:cNvSpPr>
          <p:nvPr>
            <p:ph type="body" sz="half" idx="2"/>
          </p:nvPr>
        </p:nvSpPr>
        <p:spPr>
          <a:xfrm>
            <a:off x="401956" y="2896711"/>
            <a:ext cx="4481713" cy="3320668"/>
          </a:xfrm>
        </p:spPr>
        <p:txBody>
          <a:bodyPr vert="horz" lIns="91440" tIns="45720" rIns="91440" bIns="45720" rtlCol="0" anchor="t">
            <a:normAutofit/>
          </a:bodyPr>
          <a:lstStyle/>
          <a:p>
            <a:r>
              <a:rPr lang="en-US" sz="2300" b="1" dirty="0">
                <a:cs typeface="Calibri"/>
              </a:rPr>
              <a:t>For More </a:t>
            </a:r>
            <a:r>
              <a:rPr lang="en-US" sz="2300" b="1" dirty="0" err="1">
                <a:cs typeface="Calibri"/>
              </a:rPr>
              <a:t>Informatin</a:t>
            </a:r>
            <a:r>
              <a:rPr lang="en-US" sz="2300" b="1" dirty="0">
                <a:cs typeface="Calibri"/>
              </a:rPr>
              <a:t>:</a:t>
            </a:r>
          </a:p>
          <a:p>
            <a:pPr indent="-228600">
              <a:buFont typeface="Arial" panose="020B0604020202020204" pitchFamily="34" charset="0"/>
              <a:buChar char="•"/>
            </a:pPr>
            <a:r>
              <a:rPr lang="en-US" sz="2300" dirty="0">
                <a:cs typeface="Calibri"/>
              </a:rPr>
              <a:t>Visit: </a:t>
            </a:r>
            <a:r>
              <a:rPr lang="en-US" sz="2300" dirty="0">
                <a:ea typeface="+mn-lt"/>
                <a:cs typeface="+mn-lt"/>
                <a:hlinkClick r:id="rId2"/>
              </a:rPr>
              <a:t>https://wpunj.edu/osp/irb/</a:t>
            </a:r>
            <a:endParaRPr lang="en-US" sz="2300">
              <a:ea typeface="+mn-lt"/>
              <a:cs typeface="+mn-lt"/>
            </a:endParaRPr>
          </a:p>
          <a:p>
            <a:pPr indent="-228600">
              <a:buFont typeface="Arial" panose="020B0604020202020204" pitchFamily="34" charset="0"/>
              <a:buChar char="•"/>
            </a:pPr>
            <a:r>
              <a:rPr lang="en-US" sz="2300" dirty="0">
                <a:cs typeface="Calibri"/>
              </a:rPr>
              <a:t>Email: </a:t>
            </a:r>
            <a:endParaRPr lang="en-US" sz="2300" dirty="0">
              <a:solidFill>
                <a:srgbClr val="000000"/>
              </a:solidFill>
              <a:ea typeface="+mn-lt"/>
              <a:cs typeface="+mn-lt"/>
            </a:endParaRPr>
          </a:p>
          <a:p>
            <a:r>
              <a:rPr lang="en-US" sz="2300" i="1" dirty="0">
                <a:solidFill>
                  <a:srgbClr val="337AB7"/>
                </a:solidFill>
                <a:highlight>
                  <a:srgbClr val="FFFFFF"/>
                </a:highlight>
                <a:ea typeface="+mn-lt"/>
                <a:cs typeface="+mn-lt"/>
                <a:hlinkClick r:id="rId3"/>
              </a:rPr>
              <a:t>IRBAdministrator@wpunj.edu</a:t>
            </a:r>
            <a:endParaRPr lang="en-US" sz="2300" i="1" dirty="0">
              <a:solidFill>
                <a:srgbClr val="22211F"/>
              </a:solidFill>
              <a:highlight>
                <a:srgbClr val="FFFFFF"/>
              </a:highlight>
              <a:cs typeface="Calibri" panose="020F0502020204030204"/>
            </a:endParaRPr>
          </a:p>
        </p:txBody>
      </p:sp>
      <p:pic>
        <p:nvPicPr>
          <p:cNvPr id="5" name="Picture 5" descr="Frangipani flower">
            <a:extLst>
              <a:ext uri="{FF2B5EF4-FFF2-40B4-BE49-F238E27FC236}">
                <a16:creationId xmlns:a16="http://schemas.microsoft.com/office/drawing/2014/main" id="{2CB39F2B-3BFD-537C-1D73-EF66C121209A}"/>
              </a:ext>
            </a:extLst>
          </p:cNvPr>
          <p:cNvPicPr>
            <a:picLocks noGrp="1" noChangeAspect="1"/>
          </p:cNvPicPr>
          <p:nvPr>
            <p:ph type="pic" idx="1"/>
          </p:nvPr>
        </p:nvPicPr>
        <p:blipFill rotWithShape="1">
          <a:blip r:embed="rId4"/>
          <a:srcRect l="16524" r="16523"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24427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A306F-0127-386D-0DAA-439F55F21AE0}"/>
              </a:ext>
            </a:extLst>
          </p:cNvPr>
          <p:cNvSpPr>
            <a:spLocks noGrp="1"/>
          </p:cNvSpPr>
          <p:nvPr>
            <p:ph type="title"/>
          </p:nvPr>
        </p:nvSpPr>
        <p:spPr/>
        <p:txBody>
          <a:bodyPr/>
          <a:lstStyle/>
          <a:p>
            <a:r>
              <a:rPr lang="en-US" dirty="0">
                <a:cs typeface="Calibri Light"/>
              </a:rPr>
              <a:t>Topics to cover</a:t>
            </a:r>
            <a:endParaRPr lang="en-US" dirty="0"/>
          </a:p>
        </p:txBody>
      </p:sp>
      <p:sp>
        <p:nvSpPr>
          <p:cNvPr id="3" name="Content Placeholder 2">
            <a:extLst>
              <a:ext uri="{FF2B5EF4-FFF2-40B4-BE49-F238E27FC236}">
                <a16:creationId xmlns:a16="http://schemas.microsoft.com/office/drawing/2014/main" id="{95827790-A550-7C6C-17C8-6FA7CC70CD32}"/>
              </a:ext>
            </a:extLst>
          </p:cNvPr>
          <p:cNvSpPr>
            <a:spLocks noGrp="1"/>
          </p:cNvSpPr>
          <p:nvPr>
            <p:ph idx="1"/>
          </p:nvPr>
        </p:nvSpPr>
        <p:spPr/>
        <p:txBody>
          <a:bodyPr vert="horz" lIns="91440" tIns="45720" rIns="91440" bIns="45720" rtlCol="0" anchor="t">
            <a:normAutofit/>
          </a:bodyPr>
          <a:lstStyle/>
          <a:p>
            <a:r>
              <a:rPr lang="en-US" dirty="0">
                <a:cs typeface="Calibri"/>
              </a:rPr>
              <a:t>Purpose of the IRB</a:t>
            </a:r>
          </a:p>
          <a:p>
            <a:r>
              <a:rPr lang="en-US" dirty="0">
                <a:cs typeface="Calibri"/>
              </a:rPr>
              <a:t>What needs IRB Review (and What It Doesn't)</a:t>
            </a:r>
            <a:endParaRPr lang="en-US" dirty="0"/>
          </a:p>
          <a:p>
            <a:r>
              <a:rPr lang="en-US" dirty="0">
                <a:cs typeface="Calibri"/>
              </a:rPr>
              <a:t>Required Elements for a Protocol </a:t>
            </a:r>
          </a:p>
          <a:p>
            <a:r>
              <a:rPr lang="en-US" dirty="0">
                <a:cs typeface="Calibri"/>
              </a:rPr>
              <a:t>How to Submit your Protocol to the WP IRB</a:t>
            </a:r>
          </a:p>
          <a:p>
            <a:r>
              <a:rPr lang="en-US" dirty="0">
                <a:cs typeface="Calibri"/>
              </a:rPr>
              <a:t>WP IRB Review Process</a:t>
            </a:r>
          </a:p>
          <a:p>
            <a:r>
              <a:rPr lang="en-US" dirty="0">
                <a:cs typeface="Calibri"/>
              </a:rPr>
              <a:t>Categories of IRB Review</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87436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FDD70-48C6-FF8A-0A28-264A55C7DAA3}"/>
              </a:ext>
            </a:extLst>
          </p:cNvPr>
          <p:cNvSpPr>
            <a:spLocks noGrp="1"/>
          </p:cNvSpPr>
          <p:nvPr>
            <p:ph type="title"/>
          </p:nvPr>
        </p:nvSpPr>
        <p:spPr/>
        <p:txBody>
          <a:bodyPr/>
          <a:lstStyle/>
          <a:p>
            <a:r>
              <a:rPr lang="en-US" dirty="0">
                <a:cs typeface="Calibri Light"/>
              </a:rPr>
              <a:t>Purpose of the IRB</a:t>
            </a:r>
            <a:endParaRPr lang="en-US" dirty="0"/>
          </a:p>
        </p:txBody>
      </p:sp>
      <p:sp>
        <p:nvSpPr>
          <p:cNvPr id="3" name="Content Placeholder 2">
            <a:extLst>
              <a:ext uri="{FF2B5EF4-FFF2-40B4-BE49-F238E27FC236}">
                <a16:creationId xmlns:a16="http://schemas.microsoft.com/office/drawing/2014/main" id="{551936F2-F169-D209-ADBA-9BEC335D0207}"/>
              </a:ext>
            </a:extLst>
          </p:cNvPr>
          <p:cNvSpPr>
            <a:spLocks noGrp="1"/>
          </p:cNvSpPr>
          <p:nvPr>
            <p:ph idx="1"/>
          </p:nvPr>
        </p:nvSpPr>
        <p:spPr/>
        <p:txBody>
          <a:bodyPr vert="horz" lIns="91440" tIns="45720" rIns="91440" bIns="45720" rtlCol="0" anchor="t">
            <a:normAutofit/>
          </a:bodyPr>
          <a:lstStyle/>
          <a:p>
            <a:r>
              <a:rPr lang="en-US" dirty="0">
                <a:cs typeface="Calibri"/>
              </a:rPr>
              <a:t>Provides independent review of research to ensure that the research is ethical, and that participants' rights and welfare are protected for all research being conducted under its authority.</a:t>
            </a:r>
            <a:endParaRPr lang="en-US"/>
          </a:p>
          <a:p>
            <a:r>
              <a:rPr lang="en-US" dirty="0">
                <a:cs typeface="Calibri"/>
              </a:rPr>
              <a:t>Review research studies to ensure that they comply with appropriate regulations, meet commonly accepted ethical standards, follow institutional policies and adequately protect participants</a:t>
            </a:r>
          </a:p>
          <a:p>
            <a:r>
              <a:rPr lang="en-US">
                <a:cs typeface="Calibri"/>
              </a:rPr>
              <a:t>View: What is an IRB?</a:t>
            </a:r>
            <a:endParaRPr lang="en-US" dirty="0">
              <a:cs typeface="Calibri"/>
            </a:endParaRPr>
          </a:p>
          <a:p>
            <a:pPr lvl="1"/>
            <a:r>
              <a:rPr lang="en-US" dirty="0">
                <a:ea typeface="+mn-lt"/>
                <a:cs typeface="+mn-lt"/>
                <a:hlinkClick r:id="rId2"/>
              </a:rPr>
              <a:t>https://www.youtube.com/watch?v=U8fme1boEbE</a:t>
            </a:r>
            <a:endParaRPr lang="en-US" dirty="0">
              <a:ea typeface="+mn-lt"/>
              <a:cs typeface="+mn-lt"/>
            </a:endParaRPr>
          </a:p>
          <a:p>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4237507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EC6AD-8DE4-3DF6-221A-4EE6ED6C51AC}"/>
              </a:ext>
            </a:extLst>
          </p:cNvPr>
          <p:cNvSpPr>
            <a:spLocks noGrp="1"/>
          </p:cNvSpPr>
          <p:nvPr>
            <p:ph type="title"/>
          </p:nvPr>
        </p:nvSpPr>
        <p:spPr>
          <a:xfrm>
            <a:off x="228600" y="365125"/>
            <a:ext cx="11772900" cy="1350963"/>
          </a:xfrm>
        </p:spPr>
        <p:txBody>
          <a:bodyPr/>
          <a:lstStyle/>
          <a:p>
            <a:pPr algn="ctr"/>
            <a:r>
              <a:rPr lang="en-US" dirty="0">
                <a:cs typeface="Calibri Light"/>
              </a:rPr>
              <a:t>What is the IRB Responsible for Reviewing?</a:t>
            </a:r>
            <a:br>
              <a:rPr lang="en-US" b="1" dirty="0">
                <a:cs typeface="Calibri Light"/>
              </a:rPr>
            </a:br>
            <a:r>
              <a:rPr lang="en-US" b="1" dirty="0">
                <a:cs typeface="Calibri Light"/>
              </a:rPr>
              <a:t>Research Involving Human Subjects</a:t>
            </a:r>
            <a:endParaRPr lang="en-US" b="1"/>
          </a:p>
        </p:txBody>
      </p:sp>
      <p:sp>
        <p:nvSpPr>
          <p:cNvPr id="3" name="Content Placeholder 2">
            <a:extLst>
              <a:ext uri="{FF2B5EF4-FFF2-40B4-BE49-F238E27FC236}">
                <a16:creationId xmlns:a16="http://schemas.microsoft.com/office/drawing/2014/main" id="{F2F14F94-1D25-66DB-DE4C-7D7BB4D06296}"/>
              </a:ext>
            </a:extLst>
          </p:cNvPr>
          <p:cNvSpPr>
            <a:spLocks noGrp="1"/>
          </p:cNvSpPr>
          <p:nvPr>
            <p:ph idx="1"/>
          </p:nvPr>
        </p:nvSpPr>
        <p:spPr>
          <a:xfrm>
            <a:off x="303101" y="1789906"/>
            <a:ext cx="11887537" cy="5062651"/>
          </a:xfrm>
        </p:spPr>
        <p:txBody>
          <a:bodyPr vert="horz" lIns="91440" tIns="45720" rIns="91440" bIns="45720" rtlCol="0" anchor="t">
            <a:normAutofit fontScale="85000" lnSpcReduction="20000"/>
          </a:bodyPr>
          <a:lstStyle/>
          <a:p>
            <a:pPr marL="0" indent="0">
              <a:buNone/>
            </a:pPr>
            <a:r>
              <a:rPr lang="en-US" sz="2500" b="1" dirty="0">
                <a:cs typeface="Calibri"/>
              </a:rPr>
              <a:t>What is Research?</a:t>
            </a:r>
            <a:r>
              <a:rPr lang="en-US" sz="2500" dirty="0">
                <a:cs typeface="Calibri"/>
              </a:rPr>
              <a:t> </a:t>
            </a:r>
            <a:r>
              <a:rPr lang="en-US" sz="1400" b="1" dirty="0">
                <a:cs typeface="Calibri"/>
              </a:rPr>
              <a:t>45 CFR</a:t>
            </a:r>
            <a:r>
              <a:rPr lang="en-US" sz="1400" b="1" dirty="0">
                <a:ea typeface="+mn-lt"/>
                <a:cs typeface="+mn-lt"/>
              </a:rPr>
              <a:t> §46.102 (l) </a:t>
            </a:r>
            <a:r>
              <a:rPr lang="en-US" sz="1400" dirty="0">
                <a:ea typeface="+mn-lt"/>
                <a:cs typeface="+mn-lt"/>
              </a:rPr>
              <a:t>and </a:t>
            </a:r>
            <a:r>
              <a:rPr lang="en-US" sz="1400" b="1" dirty="0">
                <a:ea typeface="+mn-lt"/>
                <a:cs typeface="+mn-lt"/>
              </a:rPr>
              <a:t>45 CFR §46.102(e)</a:t>
            </a:r>
            <a:endParaRPr lang="en-US" sz="1400" dirty="0">
              <a:cs typeface="Calibri"/>
            </a:endParaRPr>
          </a:p>
          <a:p>
            <a:pPr marL="0" indent="0">
              <a:buNone/>
            </a:pPr>
            <a:r>
              <a:rPr lang="en-US" sz="2500" dirty="0">
                <a:ea typeface="+mn-lt"/>
                <a:cs typeface="+mn-lt"/>
              </a:rPr>
              <a:t>(l) </a:t>
            </a:r>
            <a:r>
              <a:rPr lang="en-US" sz="2500" b="1" i="1" dirty="0">
                <a:ea typeface="+mn-lt"/>
                <a:cs typeface="+mn-lt"/>
              </a:rPr>
              <a:t>Research</a:t>
            </a:r>
            <a:r>
              <a:rPr lang="en-US" sz="2500" b="1" dirty="0">
                <a:ea typeface="+mn-lt"/>
                <a:cs typeface="+mn-lt"/>
              </a:rPr>
              <a:t> </a:t>
            </a:r>
            <a:r>
              <a:rPr lang="en-US" sz="2500" dirty="0">
                <a:ea typeface="+mn-lt"/>
                <a:cs typeface="+mn-lt"/>
              </a:rPr>
              <a:t>means a </a:t>
            </a:r>
            <a:r>
              <a:rPr lang="en-US" sz="2500" u="sng" dirty="0">
                <a:ea typeface="+mn-lt"/>
                <a:cs typeface="+mn-lt"/>
              </a:rPr>
              <a:t>systematic investigation, or interaction  </a:t>
            </a:r>
            <a:r>
              <a:rPr lang="en-US" sz="2500" dirty="0">
                <a:ea typeface="+mn-lt"/>
                <a:cs typeface="+mn-lt"/>
              </a:rPr>
              <a:t>including research development, testing, and evaluation, </a:t>
            </a:r>
            <a:r>
              <a:rPr lang="en-US" sz="2500" u="sng" dirty="0">
                <a:ea typeface="+mn-lt"/>
                <a:cs typeface="+mn-lt"/>
              </a:rPr>
              <a:t>designed to develop or contribute to generalizable knowledge</a:t>
            </a:r>
            <a:r>
              <a:rPr lang="en-US" sz="2500" dirty="0">
                <a:ea typeface="+mn-lt"/>
                <a:cs typeface="+mn-lt"/>
              </a:rPr>
              <a:t>. </a:t>
            </a:r>
            <a:endParaRPr lang="en-US" sz="2500">
              <a:cs typeface="Calibri"/>
            </a:endParaRPr>
          </a:p>
          <a:p>
            <a:pPr marL="457200" lvl="1" indent="0">
              <a:buNone/>
            </a:pPr>
            <a:r>
              <a:rPr lang="en-US" sz="2500" dirty="0">
                <a:ea typeface="+mn-lt"/>
                <a:cs typeface="+mn-lt"/>
              </a:rPr>
              <a:t>e(2) </a:t>
            </a:r>
            <a:r>
              <a:rPr lang="en-US" sz="2500" b="1" i="1" dirty="0">
                <a:ea typeface="+mn-lt"/>
                <a:cs typeface="+mn-lt"/>
              </a:rPr>
              <a:t>Intervention</a:t>
            </a:r>
            <a:r>
              <a:rPr lang="en-US" sz="2500" b="1" dirty="0">
                <a:ea typeface="+mn-lt"/>
                <a:cs typeface="+mn-lt"/>
              </a:rPr>
              <a:t> </a:t>
            </a:r>
            <a:r>
              <a:rPr lang="en-US" sz="2500" dirty="0">
                <a:ea typeface="+mn-lt"/>
                <a:cs typeface="+mn-lt"/>
              </a:rPr>
              <a:t>includes both physical procedures by which information or biospecimens are gathered (e.g., venipuncture) and manipulations of the subject or the subject’s environment that are performed for research purposes.</a:t>
            </a:r>
            <a:endParaRPr lang="en-US" sz="2500" dirty="0">
              <a:cs typeface="Calibri"/>
            </a:endParaRPr>
          </a:p>
          <a:p>
            <a:pPr lvl="1">
              <a:buNone/>
            </a:pPr>
            <a:r>
              <a:rPr lang="en-US" sz="2500" dirty="0">
                <a:ea typeface="+mn-lt"/>
                <a:cs typeface="+mn-lt"/>
              </a:rPr>
              <a:t>e(3) </a:t>
            </a:r>
            <a:r>
              <a:rPr lang="en-US" sz="2500" b="1" i="1" dirty="0">
                <a:ea typeface="+mn-lt"/>
                <a:cs typeface="+mn-lt"/>
              </a:rPr>
              <a:t>Interaction</a:t>
            </a:r>
            <a:r>
              <a:rPr lang="en-US" sz="2500" i="1" dirty="0">
                <a:ea typeface="+mn-lt"/>
                <a:cs typeface="+mn-lt"/>
              </a:rPr>
              <a:t> </a:t>
            </a:r>
            <a:r>
              <a:rPr lang="en-US" sz="2500" dirty="0">
                <a:ea typeface="+mn-lt"/>
                <a:cs typeface="+mn-lt"/>
              </a:rPr>
              <a:t>includes communication or interpersonal contact between investigator and subjects</a:t>
            </a:r>
          </a:p>
          <a:p>
            <a:pPr lvl="1">
              <a:buNone/>
            </a:pPr>
            <a:endParaRPr lang="en-US" sz="2500" dirty="0">
              <a:ea typeface="+mn-lt"/>
              <a:cs typeface="+mn-lt"/>
            </a:endParaRPr>
          </a:p>
          <a:p>
            <a:pPr marL="0" indent="0">
              <a:buNone/>
            </a:pPr>
            <a:r>
              <a:rPr lang="en-US" sz="2500" b="1" dirty="0">
                <a:ea typeface="+mn-lt"/>
                <a:cs typeface="+mn-lt"/>
              </a:rPr>
              <a:t>Who are Human Subjects? </a:t>
            </a:r>
            <a:r>
              <a:rPr lang="en-US" sz="1400" dirty="0">
                <a:ea typeface="+mn-lt"/>
                <a:cs typeface="+mn-lt"/>
              </a:rPr>
              <a:t>CFR </a:t>
            </a:r>
            <a:r>
              <a:rPr lang="en-US" sz="1400" b="1" dirty="0">
                <a:ea typeface="+mn-lt"/>
                <a:cs typeface="+mn-lt"/>
              </a:rPr>
              <a:t>§46.102 (e)</a:t>
            </a:r>
            <a:endParaRPr lang="en-US" sz="1400" dirty="0">
              <a:cs typeface="Calibri"/>
            </a:endParaRPr>
          </a:p>
          <a:p>
            <a:pPr marL="0" indent="0">
              <a:buNone/>
            </a:pPr>
            <a:r>
              <a:rPr lang="en-US" sz="2500" dirty="0">
                <a:cs typeface="Calibri" panose="020F0502020204030204"/>
              </a:rPr>
              <a:t>e)(1) </a:t>
            </a:r>
            <a:r>
              <a:rPr lang="en-US" sz="2500" b="1" i="1" dirty="0">
                <a:cs typeface="Calibri" panose="020F0502020204030204"/>
              </a:rPr>
              <a:t>Human subject</a:t>
            </a:r>
            <a:r>
              <a:rPr lang="en-US" sz="2500" b="1" dirty="0">
                <a:cs typeface="Calibri" panose="020F0502020204030204"/>
              </a:rPr>
              <a:t> </a:t>
            </a:r>
            <a:r>
              <a:rPr lang="en-US" sz="2500" dirty="0">
                <a:cs typeface="Calibri" panose="020F0502020204030204"/>
              </a:rPr>
              <a:t>means a living individual about whom an investigator (whether professional or student) conducting research:</a:t>
            </a:r>
            <a:endParaRPr lang="en-US" sz="2500" dirty="0">
              <a:ea typeface="+mn-lt"/>
              <a:cs typeface="+mn-lt"/>
            </a:endParaRPr>
          </a:p>
          <a:p>
            <a:pPr lvl="1">
              <a:buNone/>
            </a:pPr>
            <a:r>
              <a:rPr lang="en-US" dirty="0">
                <a:cs typeface="Calibri" panose="020F0502020204030204"/>
              </a:rPr>
              <a:t>(</a:t>
            </a:r>
            <a:r>
              <a:rPr lang="en-US" dirty="0" err="1">
                <a:cs typeface="Calibri" panose="020F0502020204030204"/>
              </a:rPr>
              <a:t>i</a:t>
            </a:r>
            <a:r>
              <a:rPr lang="en-US" dirty="0">
                <a:cs typeface="Calibri" panose="020F0502020204030204"/>
              </a:rPr>
              <a:t>) Obtains information or biospecimens through intervention or interaction with the individual, and uses, studies, or analyzes the information or biospecimens; or</a:t>
            </a:r>
            <a:endParaRPr lang="en-US" dirty="0">
              <a:ea typeface="+mn-lt"/>
              <a:cs typeface="+mn-lt"/>
            </a:endParaRPr>
          </a:p>
          <a:p>
            <a:pPr lvl="1">
              <a:buNone/>
            </a:pPr>
            <a:r>
              <a:rPr lang="en-US" dirty="0">
                <a:cs typeface="Calibri" panose="020F0502020204030204"/>
              </a:rPr>
              <a:t>(ii) Obtains, uses, studies, analyzes, or generates identifiable private information or identifiable biospecimens.</a:t>
            </a:r>
            <a:endParaRPr lang="en-US" dirty="0">
              <a:ea typeface="+mn-lt"/>
              <a:cs typeface="+mn-lt"/>
            </a:endParaRPr>
          </a:p>
          <a:p>
            <a:pPr marL="0" indent="0">
              <a:buNone/>
            </a:pPr>
            <a:endParaRPr lang="en-US" dirty="0">
              <a:cs typeface="Calibri" panose="020F0502020204030204"/>
            </a:endParaRPr>
          </a:p>
          <a:p>
            <a:pPr marL="0" indent="0">
              <a:buNone/>
            </a:pPr>
            <a:r>
              <a:rPr lang="en-US" sz="1800" dirty="0">
                <a:cs typeface="Calibri" panose="020F0502020204030204"/>
              </a:rPr>
              <a:t>Source: 2018 Common Rule: </a:t>
            </a:r>
            <a:r>
              <a:rPr lang="en-US" sz="1800" dirty="0">
                <a:cs typeface="Calibri" panose="020F0502020204030204"/>
                <a:hlinkClick r:id="rId2"/>
              </a:rPr>
              <a:t>https</a:t>
            </a:r>
            <a:r>
              <a:rPr lang="en-US" sz="1800" dirty="0">
                <a:ea typeface="+mn-lt"/>
                <a:cs typeface="+mn-lt"/>
                <a:hlinkClick r:id="rId2"/>
              </a:rPr>
              <a:t>://www.hhs.gov/ohrp/regulations-and-policy/regulations/45-cfr-46/index.html</a:t>
            </a:r>
            <a:endParaRPr lang="en-US" sz="1800">
              <a:cs typeface="Calibri"/>
            </a:endParaRPr>
          </a:p>
          <a:p>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3764951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776A7-7137-CDDC-B7DD-ECD28D7572DB}"/>
              </a:ext>
            </a:extLst>
          </p:cNvPr>
          <p:cNvSpPr>
            <a:spLocks noGrp="1"/>
          </p:cNvSpPr>
          <p:nvPr>
            <p:ph type="title"/>
          </p:nvPr>
        </p:nvSpPr>
        <p:spPr/>
        <p:txBody>
          <a:bodyPr/>
          <a:lstStyle/>
          <a:p>
            <a:r>
              <a:rPr lang="en-US" dirty="0">
                <a:cs typeface="Calibri Light"/>
              </a:rPr>
              <a:t>What the IRB </a:t>
            </a:r>
            <a:r>
              <a:rPr lang="en-US" b="1" dirty="0">
                <a:cs typeface="Calibri Light"/>
              </a:rPr>
              <a:t>does not</a:t>
            </a:r>
            <a:r>
              <a:rPr lang="en-US" dirty="0">
                <a:cs typeface="Calibri Light"/>
              </a:rPr>
              <a:t> Review </a:t>
            </a:r>
          </a:p>
        </p:txBody>
      </p:sp>
      <p:sp>
        <p:nvSpPr>
          <p:cNvPr id="3" name="Content Placeholder 2">
            <a:extLst>
              <a:ext uri="{FF2B5EF4-FFF2-40B4-BE49-F238E27FC236}">
                <a16:creationId xmlns:a16="http://schemas.microsoft.com/office/drawing/2014/main" id="{0CFF7A1C-0786-5C1D-225F-6187716160B7}"/>
              </a:ext>
            </a:extLst>
          </p:cNvPr>
          <p:cNvSpPr>
            <a:spLocks noGrp="1"/>
          </p:cNvSpPr>
          <p:nvPr>
            <p:ph idx="1"/>
          </p:nvPr>
        </p:nvSpPr>
        <p:spPr>
          <a:xfrm>
            <a:off x="838200" y="1825625"/>
            <a:ext cx="10515600" cy="4664488"/>
          </a:xfrm>
        </p:spPr>
        <p:txBody>
          <a:bodyPr vert="horz" lIns="91440" tIns="45720" rIns="91440" bIns="45720" rtlCol="0" anchor="t">
            <a:normAutofit fontScale="92500" lnSpcReduction="10000"/>
          </a:bodyPr>
          <a:lstStyle/>
          <a:p>
            <a:pPr marL="0" indent="0">
              <a:buNone/>
            </a:pPr>
            <a:r>
              <a:rPr lang="en-US" dirty="0">
                <a:cs typeface="Calibri"/>
              </a:rPr>
              <a:t>(1) </a:t>
            </a:r>
            <a:r>
              <a:rPr lang="en-US" b="1" dirty="0">
                <a:cs typeface="Calibri"/>
              </a:rPr>
              <a:t>Scholarly and journalistic activities </a:t>
            </a:r>
            <a:r>
              <a:rPr lang="en-US" dirty="0">
                <a:cs typeface="Calibri"/>
              </a:rPr>
              <a:t>(e.g., oral history, journalism, biography, literary criticism, legal research, and historical scholarship)</a:t>
            </a:r>
            <a:endParaRPr lang="en-US" dirty="0">
              <a:ea typeface="+mn-lt"/>
              <a:cs typeface="+mn-lt"/>
            </a:endParaRPr>
          </a:p>
          <a:p>
            <a:pPr marL="0" indent="0">
              <a:buNone/>
            </a:pPr>
            <a:r>
              <a:rPr lang="en-US" dirty="0">
                <a:cs typeface="Calibri"/>
              </a:rPr>
              <a:t>(2) </a:t>
            </a:r>
            <a:r>
              <a:rPr lang="en-US" b="1" dirty="0">
                <a:cs typeface="Calibri"/>
              </a:rPr>
              <a:t>Public health surveillance </a:t>
            </a:r>
            <a:r>
              <a:rPr lang="en-US" dirty="0">
                <a:cs typeface="Calibri"/>
              </a:rPr>
              <a:t>activities, conducted, supported, requested, ordered, required, or authorized by a public health authority. </a:t>
            </a:r>
          </a:p>
          <a:p>
            <a:pPr marL="0" indent="0">
              <a:buNone/>
            </a:pPr>
            <a:r>
              <a:rPr lang="en-US" dirty="0">
                <a:cs typeface="Calibri"/>
              </a:rPr>
              <a:t>(3) Collection and analysis of information, biospecimens, or records by or for a criminal justice agency for activities authorized by law or court order solely for </a:t>
            </a:r>
            <a:r>
              <a:rPr lang="en-US" b="1" dirty="0">
                <a:cs typeface="Calibri"/>
              </a:rPr>
              <a:t>criminal justice or criminal investigative purposes</a:t>
            </a:r>
            <a:r>
              <a:rPr lang="en-US" dirty="0">
                <a:cs typeface="Calibri"/>
              </a:rPr>
              <a:t>.</a:t>
            </a:r>
            <a:endParaRPr lang="en-US">
              <a:ea typeface="+mn-lt"/>
              <a:cs typeface="+mn-lt"/>
            </a:endParaRPr>
          </a:p>
          <a:p>
            <a:pPr marL="0" indent="0">
              <a:buNone/>
            </a:pPr>
            <a:r>
              <a:rPr lang="en-US" dirty="0">
                <a:cs typeface="Calibri"/>
              </a:rPr>
              <a:t>(4) Authorized operational activities (as determined by each agency) in support of intelligence, homeland security, defense, or other </a:t>
            </a:r>
            <a:r>
              <a:rPr lang="en-US" b="1" dirty="0">
                <a:cs typeface="Calibri"/>
              </a:rPr>
              <a:t>national security missions</a:t>
            </a:r>
            <a:r>
              <a:rPr lang="en-US" dirty="0">
                <a:cs typeface="Calibri"/>
              </a:rPr>
              <a:t>.</a:t>
            </a:r>
            <a:endParaRPr lang="en-US" dirty="0">
              <a:ea typeface="+mn-lt"/>
              <a:cs typeface="+mn-lt"/>
            </a:endParaRPr>
          </a:p>
          <a:p>
            <a:pPr marL="0" indent="0">
              <a:buNone/>
            </a:pPr>
            <a:r>
              <a:rPr lang="en-US" sz="1600" i="1" dirty="0">
                <a:latin typeface="Gill Sans MT"/>
              </a:rPr>
              <a:t>Source: 45 CFR 46: 2018 Common Rule:</a:t>
            </a:r>
            <a:r>
              <a:rPr lang="en-US" sz="1600" dirty="0">
                <a:latin typeface="Gill Sans MT"/>
              </a:rPr>
              <a:t> </a:t>
            </a:r>
            <a:r>
              <a:rPr lang="en-US" sz="1600" dirty="0">
                <a:latin typeface="Gill Sans MT"/>
                <a:hlinkClick r:id="rId2"/>
              </a:rPr>
              <a:t>https</a:t>
            </a:r>
            <a:r>
              <a:rPr lang="en-US" sz="1600" dirty="0">
                <a:cs typeface="Calibri"/>
                <a:hlinkClick r:id="rId2"/>
              </a:rPr>
              <a:t>://www.hhs.gov/ohrp/regulations-and-policy/regulations/45-cfr-46/index.html</a:t>
            </a:r>
            <a:endParaRPr lang="en-US" sz="1600">
              <a:ea typeface="+mn-lt"/>
              <a:cs typeface="+mn-lt"/>
            </a:endParaRPr>
          </a:p>
          <a:p>
            <a:pPr marL="0" indent="0">
              <a:buNone/>
            </a:pPr>
            <a:r>
              <a:rPr lang="en-US" dirty="0">
                <a:cs typeface="Calibri"/>
              </a:rPr>
              <a:t>(5) </a:t>
            </a:r>
            <a:r>
              <a:rPr lang="en-US" b="1" dirty="0">
                <a:cs typeface="Calibri"/>
              </a:rPr>
              <a:t>Quality Assurance/Quality Improvement </a:t>
            </a:r>
            <a:r>
              <a:rPr lang="en-US" dirty="0">
                <a:cs typeface="Calibri"/>
              </a:rPr>
              <a:t>activities.</a:t>
            </a:r>
            <a:endParaRPr lang="en-US" dirty="0">
              <a:ea typeface="+mn-lt"/>
              <a:cs typeface="+mn-lt"/>
            </a:endParaRPr>
          </a:p>
        </p:txBody>
      </p:sp>
    </p:spTree>
    <p:extLst>
      <p:ext uri="{BB962C8B-B14F-4D97-AF65-F5344CB8AC3E}">
        <p14:creationId xmlns:p14="http://schemas.microsoft.com/office/powerpoint/2010/main" val="1701137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291" y="3296652"/>
            <a:ext cx="12202113"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2CAAB8-23C8-BB0B-C690-4D3F16EDA00E}"/>
              </a:ext>
            </a:extLst>
          </p:cNvPr>
          <p:cNvSpPr>
            <a:spLocks noGrp="1"/>
          </p:cNvSpPr>
          <p:nvPr>
            <p:ph type="title"/>
          </p:nvPr>
        </p:nvSpPr>
        <p:spPr>
          <a:xfrm>
            <a:off x="838200" y="3905833"/>
            <a:ext cx="4215063" cy="2398713"/>
          </a:xfrm>
        </p:spPr>
        <p:txBody>
          <a:bodyPr>
            <a:normAutofit/>
          </a:bodyPr>
          <a:lstStyle/>
          <a:p>
            <a:r>
              <a:rPr lang="en-US" dirty="0">
                <a:cs typeface="Calibri Light"/>
              </a:rPr>
              <a:t>IRB Decision Tool </a:t>
            </a:r>
          </a:p>
        </p:txBody>
      </p:sp>
      <p:pic>
        <p:nvPicPr>
          <p:cNvPr id="4" name="Picture 4" descr="A screenshot of a computer&#10;&#10;Description automatically generated">
            <a:extLst>
              <a:ext uri="{FF2B5EF4-FFF2-40B4-BE49-F238E27FC236}">
                <a16:creationId xmlns:a16="http://schemas.microsoft.com/office/drawing/2014/main" id="{32146C6E-9FAF-9980-B3F6-FBD8A4A2C2D3}"/>
              </a:ext>
            </a:extLst>
          </p:cNvPr>
          <p:cNvPicPr>
            <a:picLocks noChangeAspect="1"/>
          </p:cNvPicPr>
          <p:nvPr/>
        </p:nvPicPr>
        <p:blipFill>
          <a:blip r:embed="rId2"/>
          <a:stretch>
            <a:fillRect/>
          </a:stretch>
        </p:blipFill>
        <p:spPr>
          <a:xfrm>
            <a:off x="767817" y="255799"/>
            <a:ext cx="10657535" cy="3171746"/>
          </a:xfrm>
          <a:prstGeom prst="rect">
            <a:avLst/>
          </a:prstGeom>
        </p:spPr>
      </p:pic>
      <p:sp>
        <p:nvSpPr>
          <p:cNvPr id="3" name="Content Placeholder 2">
            <a:extLst>
              <a:ext uri="{FF2B5EF4-FFF2-40B4-BE49-F238E27FC236}">
                <a16:creationId xmlns:a16="http://schemas.microsoft.com/office/drawing/2014/main" id="{5F9BC660-8F57-4B56-4701-CD5C8C678A69}"/>
              </a:ext>
            </a:extLst>
          </p:cNvPr>
          <p:cNvSpPr>
            <a:spLocks noGrp="1"/>
          </p:cNvSpPr>
          <p:nvPr>
            <p:ph idx="1"/>
          </p:nvPr>
        </p:nvSpPr>
        <p:spPr>
          <a:xfrm>
            <a:off x="5630779" y="3884452"/>
            <a:ext cx="5723021" cy="2398713"/>
          </a:xfrm>
        </p:spPr>
        <p:txBody>
          <a:bodyPr vert="horz" lIns="91440" tIns="45720" rIns="91440" bIns="45720" rtlCol="0" anchor="ctr">
            <a:normAutofit/>
          </a:bodyPr>
          <a:lstStyle/>
          <a:p>
            <a:r>
              <a:rPr lang="en-US" sz="2000" dirty="0">
                <a:ea typeface="+mn-lt"/>
                <a:cs typeface="+mn-lt"/>
                <a:hlinkClick r:id="rId3"/>
              </a:rPr>
              <a:t>https://wpunj.qualtrics.com/jfe/form/SV_4JyIifFjmmHOWou?jfefe=new</a:t>
            </a:r>
            <a:endParaRPr lang="en-US" sz="2000" dirty="0">
              <a:cs typeface="Calibri"/>
            </a:endParaRPr>
          </a:p>
          <a:p>
            <a:pPr marL="0" indent="0">
              <a:buNone/>
            </a:pPr>
            <a:endParaRPr lang="en-US" sz="2000">
              <a:cs typeface="Calibri"/>
            </a:endParaRPr>
          </a:p>
        </p:txBody>
      </p:sp>
    </p:spTree>
    <p:extLst>
      <p:ext uri="{BB962C8B-B14F-4D97-AF65-F5344CB8AC3E}">
        <p14:creationId xmlns:p14="http://schemas.microsoft.com/office/powerpoint/2010/main" val="221863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9712-412A-D2BC-E660-2E7C0F7347B9}"/>
              </a:ext>
            </a:extLst>
          </p:cNvPr>
          <p:cNvSpPr>
            <a:spLocks noGrp="1"/>
          </p:cNvSpPr>
          <p:nvPr>
            <p:ph type="title"/>
          </p:nvPr>
        </p:nvSpPr>
        <p:spPr/>
        <p:txBody>
          <a:bodyPr/>
          <a:lstStyle/>
          <a:p>
            <a:r>
              <a:rPr lang="en-US" dirty="0">
                <a:ea typeface="+mj-lt"/>
                <a:cs typeface="+mj-lt"/>
              </a:rPr>
              <a:t>Required Protocol Elements</a:t>
            </a:r>
            <a:endParaRPr lang="en-US" dirty="0"/>
          </a:p>
        </p:txBody>
      </p:sp>
      <p:sp>
        <p:nvSpPr>
          <p:cNvPr id="3" name="Content Placeholder 2">
            <a:extLst>
              <a:ext uri="{FF2B5EF4-FFF2-40B4-BE49-F238E27FC236}">
                <a16:creationId xmlns:a16="http://schemas.microsoft.com/office/drawing/2014/main" id="{3AEDCB33-0B47-688A-96D9-2A85FD08A6F6}"/>
              </a:ext>
            </a:extLst>
          </p:cNvPr>
          <p:cNvSpPr>
            <a:spLocks noGrp="1"/>
          </p:cNvSpPr>
          <p:nvPr>
            <p:ph idx="1"/>
          </p:nvPr>
        </p:nvSpPr>
        <p:spPr/>
        <p:txBody>
          <a:bodyPr vert="horz" lIns="91440" tIns="45720" rIns="91440" bIns="45720" rtlCol="0" anchor="t">
            <a:normAutofit fontScale="85000" lnSpcReduction="20000"/>
          </a:bodyPr>
          <a:lstStyle/>
          <a:p>
            <a:r>
              <a:rPr lang="en-US" b="1" dirty="0">
                <a:cs typeface="Calibri"/>
              </a:rPr>
              <a:t>IRB Application</a:t>
            </a:r>
          </a:p>
          <a:p>
            <a:r>
              <a:rPr lang="en-US" b="1" dirty="0">
                <a:cs typeface="Calibri"/>
              </a:rPr>
              <a:t>Project Narrative/ Student Protocol Form</a:t>
            </a:r>
            <a:r>
              <a:rPr lang="en-US" dirty="0">
                <a:cs typeface="Calibri"/>
              </a:rPr>
              <a:t> </a:t>
            </a:r>
            <a:endParaRPr lang="en-US" b="1" dirty="0">
              <a:cs typeface="Calibri"/>
            </a:endParaRPr>
          </a:p>
          <a:p>
            <a:r>
              <a:rPr lang="en-US" b="1" dirty="0">
                <a:cs typeface="Calibri"/>
              </a:rPr>
              <a:t>Informed Consent and Assent Statement</a:t>
            </a:r>
          </a:p>
          <a:p>
            <a:pPr lvl="1"/>
            <a:r>
              <a:rPr lang="en-US" dirty="0">
                <a:ea typeface="+mn-lt"/>
                <a:cs typeface="+mn-lt"/>
              </a:rPr>
              <a:t>Informed consent is the process of providing a subject with adequate information to allow for an informed decision about his or her voluntary participation in the research. </a:t>
            </a:r>
            <a:endParaRPr lang="en-US" sz="1800" dirty="0">
              <a:solidFill>
                <a:srgbClr val="444444"/>
              </a:solidFill>
              <a:highlight>
                <a:srgbClr val="FFFFFF"/>
              </a:highlight>
              <a:ea typeface="+mn-lt"/>
              <a:cs typeface="+mn-lt"/>
            </a:endParaRPr>
          </a:p>
          <a:p>
            <a:r>
              <a:rPr lang="en-US" b="1" dirty="0">
                <a:solidFill>
                  <a:srgbClr val="000000"/>
                </a:solidFill>
                <a:ea typeface="+mn-lt"/>
                <a:cs typeface="+mn-lt"/>
              </a:rPr>
              <a:t>Data</a:t>
            </a:r>
            <a:r>
              <a:rPr lang="en-US" b="1" dirty="0">
                <a:cs typeface="Calibri"/>
              </a:rPr>
              <a:t> Collection Tools</a:t>
            </a:r>
            <a:endParaRPr lang="en-US" dirty="0">
              <a:cs typeface="Calibri"/>
            </a:endParaRPr>
          </a:p>
          <a:p>
            <a:pPr lvl="1"/>
            <a:r>
              <a:rPr lang="en-US" dirty="0">
                <a:cs typeface="Calibri"/>
              </a:rPr>
              <a:t>Include copies of any survey(s), interview questions or checklists, forms or other data collection tools</a:t>
            </a:r>
          </a:p>
          <a:p>
            <a:r>
              <a:rPr lang="en-US" b="1" dirty="0">
                <a:cs typeface="Calibri"/>
              </a:rPr>
              <a:t>Recruitment Plan and Materials</a:t>
            </a:r>
          </a:p>
          <a:p>
            <a:pPr lvl="1"/>
            <a:r>
              <a:rPr lang="en-US" dirty="0">
                <a:cs typeface="Calibri"/>
              </a:rPr>
              <a:t>how you plan to engage participants in your research </a:t>
            </a:r>
          </a:p>
          <a:p>
            <a:pPr lvl="1"/>
            <a:r>
              <a:rPr lang="en-US" dirty="0">
                <a:cs typeface="Calibri"/>
              </a:rPr>
              <a:t>Include copies of any social media scripts, email/letter template, posters/advertisements, etc. </a:t>
            </a:r>
            <a:endParaRPr lang="en-US"/>
          </a:p>
          <a:p>
            <a:r>
              <a:rPr lang="en-US" b="1" dirty="0">
                <a:cs typeface="Calibri"/>
              </a:rPr>
              <a:t>CITI Human Subjects Training</a:t>
            </a:r>
          </a:p>
        </p:txBody>
      </p:sp>
    </p:spTree>
    <p:extLst>
      <p:ext uri="{BB962C8B-B14F-4D97-AF65-F5344CB8AC3E}">
        <p14:creationId xmlns:p14="http://schemas.microsoft.com/office/powerpoint/2010/main" val="361823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41C0-EC67-1B7B-B1B5-82DB51E7F4A8}"/>
              </a:ext>
            </a:extLst>
          </p:cNvPr>
          <p:cNvSpPr>
            <a:spLocks noGrp="1"/>
          </p:cNvSpPr>
          <p:nvPr>
            <p:ph type="title"/>
          </p:nvPr>
        </p:nvSpPr>
        <p:spPr/>
        <p:txBody>
          <a:bodyPr/>
          <a:lstStyle/>
          <a:p>
            <a:r>
              <a:rPr lang="en-US" dirty="0">
                <a:ea typeface="+mj-lt"/>
                <a:cs typeface="+mj-lt"/>
              </a:rPr>
              <a:t>How to Submit your Protocol to the WP IRB</a:t>
            </a:r>
          </a:p>
        </p:txBody>
      </p:sp>
      <p:sp>
        <p:nvSpPr>
          <p:cNvPr id="3" name="Content Placeholder 2">
            <a:extLst>
              <a:ext uri="{FF2B5EF4-FFF2-40B4-BE49-F238E27FC236}">
                <a16:creationId xmlns:a16="http://schemas.microsoft.com/office/drawing/2014/main" id="{7130EB57-CEEF-2749-747B-0D7D9BCE3215}"/>
              </a:ext>
            </a:extLst>
          </p:cNvPr>
          <p:cNvSpPr>
            <a:spLocks noGrp="1"/>
          </p:cNvSpPr>
          <p:nvPr>
            <p:ph idx="1"/>
          </p:nvPr>
        </p:nvSpPr>
        <p:spPr/>
        <p:txBody>
          <a:bodyPr vert="horz" lIns="91440" tIns="45720" rIns="91440" bIns="45720" rtlCol="0" anchor="t">
            <a:normAutofit fontScale="92500" lnSpcReduction="10000"/>
          </a:bodyPr>
          <a:lstStyle/>
          <a:p>
            <a:r>
              <a:rPr lang="en-US" dirty="0">
                <a:ea typeface="+mn-lt"/>
                <a:cs typeface="+mn-lt"/>
              </a:rPr>
              <a:t>Brief Demo: </a:t>
            </a:r>
            <a:endParaRPr lang="en-US" dirty="0"/>
          </a:p>
          <a:p>
            <a:endParaRPr lang="en-US" dirty="0">
              <a:ea typeface="+mn-lt"/>
              <a:cs typeface="+mn-lt"/>
            </a:endParaRPr>
          </a:p>
          <a:p>
            <a:r>
              <a:rPr lang="en-US" dirty="0">
                <a:ea typeface="+mn-lt"/>
                <a:cs typeface="+mn-lt"/>
              </a:rPr>
              <a:t>Helpful Resources: </a:t>
            </a:r>
            <a:endParaRPr lang="en-US" dirty="0"/>
          </a:p>
          <a:p>
            <a:pPr lvl="1"/>
            <a:r>
              <a:rPr lang="en-US" sz="2800" dirty="0">
                <a:ea typeface="+mn-lt"/>
                <a:cs typeface="+mn-lt"/>
              </a:rPr>
              <a:t>IRB Website: </a:t>
            </a:r>
            <a:r>
              <a:rPr lang="en-US" sz="2800" dirty="0">
                <a:cs typeface="Calibri"/>
                <a:hlinkClick r:id="rId2"/>
              </a:rPr>
              <a:t>https://www.wpunj.edu/osp/irb/student-protocols</a:t>
            </a:r>
            <a:endParaRPr lang="en-US" sz="2800">
              <a:ea typeface="+mn-lt"/>
              <a:cs typeface="+mn-lt"/>
            </a:endParaRPr>
          </a:p>
          <a:p>
            <a:pPr lvl="1"/>
            <a:r>
              <a:rPr lang="en-US" sz="2800" dirty="0">
                <a:ea typeface="+mn-lt"/>
                <a:cs typeface="+mn-lt"/>
              </a:rPr>
              <a:t>CITI: </a:t>
            </a:r>
            <a:r>
              <a:rPr lang="en-US" sz="2800" dirty="0">
                <a:ea typeface="+mn-lt"/>
                <a:cs typeface="+mn-lt"/>
                <a:hlinkClick r:id="rId3"/>
              </a:rPr>
              <a:t>https://about.citiprogram.org/</a:t>
            </a:r>
          </a:p>
          <a:p>
            <a:pPr lvl="1"/>
            <a:r>
              <a:rPr lang="en-US" sz="2800" dirty="0">
                <a:ea typeface="+mn-lt"/>
                <a:cs typeface="+mn-lt"/>
              </a:rPr>
              <a:t>WP IRB Decision: Tree: </a:t>
            </a:r>
            <a:r>
              <a:rPr lang="en-US" sz="2800" dirty="0">
                <a:ea typeface="+mn-lt"/>
                <a:cs typeface="+mn-lt"/>
                <a:hlinkClick r:id="rId4"/>
              </a:rPr>
              <a:t>https://wpunj.qualtrics.com/jfe/form/SV_4JyIifFjmmHOWou?jfefe=new</a:t>
            </a:r>
          </a:p>
          <a:p>
            <a:pPr lvl="1"/>
            <a:r>
              <a:rPr lang="en-US" sz="2800" dirty="0">
                <a:ea typeface="+mn-lt"/>
                <a:cs typeface="+mn-lt"/>
              </a:rPr>
              <a:t>WP Application (</a:t>
            </a:r>
            <a:r>
              <a:rPr lang="en-US" sz="2800" dirty="0" err="1">
                <a:ea typeface="+mn-lt"/>
                <a:cs typeface="+mn-lt"/>
              </a:rPr>
              <a:t>InfoReady</a:t>
            </a:r>
            <a:r>
              <a:rPr lang="en-US" sz="2800" dirty="0">
                <a:ea typeface="+mn-lt"/>
                <a:cs typeface="+mn-lt"/>
              </a:rPr>
              <a:t>)-: </a:t>
            </a:r>
            <a:r>
              <a:rPr lang="en-US" sz="2800" dirty="0">
                <a:ea typeface="+mn-lt"/>
                <a:cs typeface="+mn-lt"/>
                <a:hlinkClick r:id="rId5"/>
              </a:rPr>
              <a:t>https://wpunj.infoready4.com</a:t>
            </a:r>
            <a:endParaRPr lang="en-US">
              <a:ea typeface="+mn-lt"/>
              <a:cs typeface="+mn-lt"/>
            </a:endParaRPr>
          </a:p>
          <a:p>
            <a:pPr lvl="1"/>
            <a:r>
              <a:rPr lang="en-US" sz="2800" dirty="0">
                <a:cs typeface="Calibri"/>
              </a:rPr>
              <a:t>IRB Virtual Office Hours: </a:t>
            </a:r>
            <a:r>
              <a:rPr lang="en-US" sz="2800" dirty="0">
                <a:ea typeface="+mn-lt"/>
                <a:cs typeface="+mn-lt"/>
                <a:hlinkClick r:id="rId6"/>
              </a:rPr>
              <a:t>https://www.wpunj.edu/osp/irb/irb-contact-irb.html</a:t>
            </a:r>
            <a:endParaRPr lang="en-US" dirty="0">
              <a:cs typeface="Calibri"/>
            </a:endParaRPr>
          </a:p>
          <a:p>
            <a:pPr lvl="1"/>
            <a:endParaRPr lang="en-US" sz="2800" dirty="0">
              <a:cs typeface="Calibri"/>
            </a:endParaRPr>
          </a:p>
          <a:p>
            <a:endParaRPr lang="en-US" dirty="0">
              <a:cs typeface="Calibri"/>
            </a:endParaRPr>
          </a:p>
        </p:txBody>
      </p:sp>
    </p:spTree>
    <p:extLst>
      <p:ext uri="{BB962C8B-B14F-4D97-AF65-F5344CB8AC3E}">
        <p14:creationId xmlns:p14="http://schemas.microsoft.com/office/powerpoint/2010/main" val="406511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BEA2F-EDBE-7CCA-9734-A21AE10265C6}"/>
              </a:ext>
            </a:extLst>
          </p:cNvPr>
          <p:cNvSpPr>
            <a:spLocks noGrp="1"/>
          </p:cNvSpPr>
          <p:nvPr>
            <p:ph type="title"/>
          </p:nvPr>
        </p:nvSpPr>
        <p:spPr/>
        <p:txBody>
          <a:bodyPr/>
          <a:lstStyle/>
          <a:p>
            <a:r>
              <a:rPr lang="en-US" dirty="0">
                <a:ea typeface="+mj-lt"/>
                <a:cs typeface="+mj-lt"/>
              </a:rPr>
              <a:t>What to Expect: WP Review Process </a:t>
            </a:r>
          </a:p>
        </p:txBody>
      </p:sp>
      <p:sp>
        <p:nvSpPr>
          <p:cNvPr id="3" name="Content Placeholder 2">
            <a:extLst>
              <a:ext uri="{FF2B5EF4-FFF2-40B4-BE49-F238E27FC236}">
                <a16:creationId xmlns:a16="http://schemas.microsoft.com/office/drawing/2014/main" id="{67F34816-195D-5743-D26D-7DF5F952B8F8}"/>
              </a:ext>
            </a:extLst>
          </p:cNvPr>
          <p:cNvSpPr>
            <a:spLocks noGrp="1"/>
          </p:cNvSpPr>
          <p:nvPr>
            <p:ph idx="1"/>
          </p:nvPr>
        </p:nvSpPr>
        <p:spPr>
          <a:xfrm>
            <a:off x="838200" y="1721814"/>
            <a:ext cx="10515600" cy="4763373"/>
          </a:xfrm>
        </p:spPr>
        <p:txBody>
          <a:bodyPr vert="horz" lIns="91440" tIns="45720" rIns="91440" bIns="45720" rtlCol="0" anchor="t">
            <a:normAutofit fontScale="92500" lnSpcReduction="10000"/>
          </a:bodyPr>
          <a:lstStyle/>
          <a:p>
            <a:r>
              <a:rPr lang="en-US" sz="2600" dirty="0">
                <a:cs typeface="Calibri"/>
              </a:rPr>
              <a:t>Completeness Evaluation (Maureen)</a:t>
            </a:r>
          </a:p>
          <a:p>
            <a:pPr lvl="1"/>
            <a:r>
              <a:rPr lang="en-US" sz="2200" dirty="0">
                <a:cs typeface="Calibri"/>
              </a:rPr>
              <a:t>Incomplete applications will be returned without review.</a:t>
            </a:r>
          </a:p>
          <a:p>
            <a:r>
              <a:rPr lang="en-US" sz="2400" dirty="0">
                <a:cs typeface="Calibri"/>
              </a:rPr>
              <a:t>IRB Member Review </a:t>
            </a:r>
          </a:p>
          <a:p>
            <a:pPr lvl="1"/>
            <a:r>
              <a:rPr lang="en-US" sz="2000" dirty="0">
                <a:cs typeface="Calibri"/>
              </a:rPr>
              <a:t>Protection of Human Subjects and Ethical Conduct of Research: Based on the </a:t>
            </a:r>
            <a:r>
              <a:rPr lang="en-US" sz="1700" dirty="0">
                <a:cs typeface="Calibri"/>
              </a:rPr>
              <a:t>Belmont Report</a:t>
            </a:r>
          </a:p>
          <a:p>
            <a:pPr lvl="2"/>
            <a:r>
              <a:rPr lang="en-US" sz="1700" dirty="0">
                <a:cs typeface="Calibri"/>
              </a:rPr>
              <a:t>Respect for Persons</a:t>
            </a:r>
          </a:p>
          <a:p>
            <a:pPr lvl="3"/>
            <a:r>
              <a:rPr lang="en-US" sz="1500" dirty="0">
                <a:cs typeface="Calibri"/>
              </a:rPr>
              <a:t>Research participation is voluntary and participants are provided with sufficient information to make an informed decision to participate.</a:t>
            </a:r>
          </a:p>
          <a:p>
            <a:pPr lvl="2"/>
            <a:r>
              <a:rPr lang="en-US" sz="1700" dirty="0">
                <a:cs typeface="Calibri"/>
              </a:rPr>
              <a:t>Beneficence:</a:t>
            </a:r>
          </a:p>
          <a:p>
            <a:pPr lvl="3"/>
            <a:r>
              <a:rPr lang="en-US" sz="1500" dirty="0">
                <a:cs typeface="Calibri"/>
              </a:rPr>
              <a:t>How to minimize the risks to research participants.</a:t>
            </a:r>
          </a:p>
          <a:p>
            <a:pPr lvl="2"/>
            <a:r>
              <a:rPr lang="en-US" sz="1900" dirty="0">
                <a:cs typeface="Calibri"/>
              </a:rPr>
              <a:t>Justice:</a:t>
            </a:r>
          </a:p>
          <a:p>
            <a:pPr lvl="3"/>
            <a:r>
              <a:rPr lang="en-US" sz="1700" dirty="0">
                <a:cs typeface="Calibri"/>
              </a:rPr>
              <a:t>The benefits and burdens of research are shared equally.</a:t>
            </a:r>
          </a:p>
          <a:p>
            <a:pPr lvl="1"/>
            <a:r>
              <a:rPr lang="en-US" sz="2200" dirty="0">
                <a:cs typeface="Calibri"/>
              </a:rPr>
              <a:t>What category of review and what additional protections are needed</a:t>
            </a:r>
          </a:p>
          <a:p>
            <a:r>
              <a:rPr lang="en-US" sz="2600" dirty="0">
                <a:cs typeface="Calibri"/>
              </a:rPr>
              <a:t>Protocol Revisions</a:t>
            </a:r>
          </a:p>
          <a:p>
            <a:pPr lvl="1"/>
            <a:r>
              <a:rPr lang="en-US" sz="2200" dirty="0">
                <a:cs typeface="Calibri"/>
              </a:rPr>
              <a:t>To avoid delays, respond to the IRB requests in a timely manner</a:t>
            </a:r>
          </a:p>
          <a:p>
            <a:r>
              <a:rPr lang="en-US" sz="2600" dirty="0">
                <a:cs typeface="Calibri"/>
              </a:rPr>
              <a:t>Approval Notice</a:t>
            </a:r>
          </a:p>
          <a:p>
            <a:pPr lvl="1"/>
            <a:endParaRPr lang="en-US" dirty="0">
              <a:cs typeface="Calibri"/>
            </a:endParaRPr>
          </a:p>
          <a:p>
            <a:pPr marL="457200" lvl="1" indent="0">
              <a:buNone/>
            </a:pPr>
            <a:endParaRPr lang="en-US" dirty="0">
              <a:cs typeface="Calibri"/>
            </a:endParaRPr>
          </a:p>
        </p:txBody>
      </p:sp>
    </p:spTree>
    <p:extLst>
      <p:ext uri="{BB962C8B-B14F-4D97-AF65-F5344CB8AC3E}">
        <p14:creationId xmlns:p14="http://schemas.microsoft.com/office/powerpoint/2010/main" val="26176772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WP IRB Basics for Students</vt:lpstr>
      <vt:lpstr>Topics to cover</vt:lpstr>
      <vt:lpstr>Purpose of the IRB</vt:lpstr>
      <vt:lpstr>What is the IRB Responsible for Reviewing? Research Involving Human Subjects</vt:lpstr>
      <vt:lpstr>What the IRB does not Review </vt:lpstr>
      <vt:lpstr>IRB Decision Tool </vt:lpstr>
      <vt:lpstr>Required Protocol Elements</vt:lpstr>
      <vt:lpstr>How to Submit your Protocol to the WP IRB</vt:lpstr>
      <vt:lpstr>What to Expect: WP Review Process </vt:lpstr>
      <vt:lpstr>What to Expect: WP IRB Review Process</vt:lpstr>
      <vt:lpstr>Categories of IRB review</vt:lpstr>
      <vt:lpstr>PowerPoint Presentation</vt:lpstr>
      <vt:lpstr>PowerPoint Presentation</vt:lpstr>
      <vt:lpstr>Knowledge Check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763</cp:revision>
  <dcterms:created xsi:type="dcterms:W3CDTF">2023-03-27T13:02:23Z</dcterms:created>
  <dcterms:modified xsi:type="dcterms:W3CDTF">2023-04-26T15:49:40Z</dcterms:modified>
</cp:coreProperties>
</file>